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notesMasterIdLst>
    <p:notesMasterId r:id="rId4"/>
  </p:notesMasterIdLst>
  <p:sldIdLst>
    <p:sldId id="256" r:id="rId3"/>
    <p:sldId id="257" r:id="rId5"/>
    <p:sldId id="258" r:id="rId6"/>
    <p:sldId id="259" r:id="rId7"/>
    <p:sldId id="260" r:id="rId8"/>
    <p:sldId id="265" r:id="rId9"/>
    <p:sldId id="263" r:id="rId10"/>
    <p:sldId id="286" r:id="rId11"/>
    <p:sldId id="287" r:id="rId12"/>
    <p:sldId id="288" r:id="rId13"/>
    <p:sldId id="289" r:id="rId14"/>
    <p:sldId id="290" r:id="rId15"/>
    <p:sldId id="262" r:id="rId16"/>
    <p:sldId id="264" r:id="rId17"/>
    <p:sldId id="267" r:id="rId18"/>
    <p:sldId id="268" r:id="rId19"/>
    <p:sldId id="269" r:id="rId20"/>
    <p:sldId id="291" r:id="rId21"/>
    <p:sldId id="284" r:id="rId22"/>
    <p:sldId id="272" r:id="rId23"/>
    <p:sldId id="273" r:id="rId24"/>
    <p:sldId id="276" r:id="rId25"/>
    <p:sldId id="292" r:id="rId26"/>
    <p:sldId id="293" r:id="rId27"/>
    <p:sldId id="294" r:id="rId2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12A6E"/>
    <a:srgbClr val="84BC00"/>
    <a:srgbClr val="00A499"/>
    <a:srgbClr val="F6A8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2751"/>
    <p:restoredTop sz="94407"/>
  </p:normalViewPr>
  <p:slideViewPr>
    <p:cSldViewPr snapToGrid="0" snapToObjects="1">
      <p:cViewPr>
        <p:scale>
          <a:sx n="80" d="100"/>
          <a:sy n="80" d="100"/>
        </p:scale>
        <p:origin x="-210" y="-696"/>
      </p:cViewPr>
      <p:guideLst>
        <p:guide orient="horz" pos="2160"/>
        <p:guide pos="3840"/>
      </p:guideLst>
    </p:cSldViewPr>
  </p:slideViewPr>
  <p:notesTextViewPr>
    <p:cViewPr>
      <p:scale>
        <a:sx n="1" d="1"/>
        <a:sy n="1" d="1"/>
      </p:scale>
      <p:origin x="0" y="0"/>
    </p:cViewPr>
  </p:notesTextViewPr>
  <p:sorterViewPr>
    <p:cViewPr>
      <p:scale>
        <a:sx n="200" d="100"/>
        <a:sy n="200" d="100"/>
      </p:scale>
      <p:origin x="0" y="0"/>
    </p:cViewPr>
  </p:sorter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 Type="http://schemas.openxmlformats.org/officeDocument/2006/relationships/notesMaster" Target="notesMasters/notesMaster1.xml"/><Relationship Id="rId31" Type="http://schemas.openxmlformats.org/officeDocument/2006/relationships/tableStyles" Target="tableStyles.xml"/><Relationship Id="rId30" Type="http://schemas.openxmlformats.org/officeDocument/2006/relationships/viewProps" Target="viewProps.xml"/><Relationship Id="rId3" Type="http://schemas.openxmlformats.org/officeDocument/2006/relationships/slide" Target="slides/slide1.xml"/><Relationship Id="rId29" Type="http://schemas.openxmlformats.org/officeDocument/2006/relationships/presProps" Target="presProps.xml"/><Relationship Id="rId28" Type="http://schemas.openxmlformats.org/officeDocument/2006/relationships/slide" Target="slides/slide25.xml"/><Relationship Id="rId27" Type="http://schemas.openxmlformats.org/officeDocument/2006/relationships/slide" Target="slides/slide24.xml"/><Relationship Id="rId26" Type="http://schemas.openxmlformats.org/officeDocument/2006/relationships/slide" Target="slides/slide23.xml"/><Relationship Id="rId25" Type="http://schemas.openxmlformats.org/officeDocument/2006/relationships/slide" Target="slides/slide22.xml"/><Relationship Id="rId24" Type="http://schemas.openxmlformats.org/officeDocument/2006/relationships/slide" Target="slides/slide21.xml"/><Relationship Id="rId23" Type="http://schemas.openxmlformats.org/officeDocument/2006/relationships/slide" Target="slides/slide20.xml"/><Relationship Id="rId22" Type="http://schemas.openxmlformats.org/officeDocument/2006/relationships/slide" Target="slides/slide19.xml"/><Relationship Id="rId21" Type="http://schemas.openxmlformats.org/officeDocument/2006/relationships/slide" Target="slides/slide18.xml"/><Relationship Id="rId20" Type="http://schemas.openxmlformats.org/officeDocument/2006/relationships/slide" Target="slides/slide17.xml"/><Relationship Id="rId2" Type="http://schemas.openxmlformats.org/officeDocument/2006/relationships/theme" Target="theme/theme1.xml"/><Relationship Id="rId19" Type="http://schemas.openxmlformats.org/officeDocument/2006/relationships/slide" Target="slides/slide16.xml"/><Relationship Id="rId18" Type="http://schemas.openxmlformats.org/officeDocument/2006/relationships/slide" Target="slides/slide15.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media/>
</file>

<file path=ppt/media/image1.jpeg>
</file>

<file path=ppt/media/image2.png>
</file>

<file path=ppt/media/image3.jpeg>
</file>

<file path=ppt/media/image4.png>
</file>

<file path=ppt/media/image5.jpeg>
</file>

<file path=ppt/media/image6.jpeg>
</file>

<file path=ppt/media/image7.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3546D79-15BF-EC4A-9FC9-E485881E2FF0}" type="datetimeFigureOut">
              <a:rPr lang="en-US" smtClean="0"/>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5E6023A-1250-E141-A691-2DCF738D131F}" type="slidenum">
              <a:rPr lang="en-US" smtClean="0"/>
            </a:fld>
            <a:endParaRPr 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0.xml"/></Relationships>
</file>

<file path=ppt/notesSlides/_rels/notesSlide2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1.xml"/></Relationships>
</file>

<file path=ppt/notesSlides/_rels/notesSlide2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2.xml"/></Relationships>
</file>

<file path=ppt/notesSlides/_rels/notesSlide2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3.xml"/></Relationships>
</file>

<file path=ppt/notesSlides/_rels/notesSlide2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4.xml"/></Relationships>
</file>

<file path=ppt/notesSlides/_rels/notesSlide2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5.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defRPr/>
            </a:pPr>
            <a:r>
              <a:rPr lang="en-US" sz="1200" kern="1200" dirty="0" smtClean="0">
                <a:solidFill>
                  <a:schemeClr val="tx1"/>
                </a:solidFill>
                <a:effectLst/>
                <a:latin typeface="+mn-lt"/>
                <a:ea typeface="+mn-ea"/>
                <a:cs typeface="+mn-cs"/>
              </a:rPr>
              <a:t>Hello,</a:t>
            </a:r>
            <a:br>
              <a:rPr lang="en-US" sz="1200" kern="1200" dirty="0" smtClean="0">
                <a:solidFill>
                  <a:schemeClr val="tx1"/>
                </a:solidFill>
                <a:effectLst/>
                <a:latin typeface="+mn-lt"/>
                <a:ea typeface="+mn-ea"/>
                <a:cs typeface="+mn-cs"/>
              </a:rPr>
            </a:br>
            <a:r>
              <a:rPr lang="en-US" sz="1200" kern="1200" dirty="0" smtClean="0">
                <a:solidFill>
                  <a:schemeClr val="tx1"/>
                </a:solidFill>
                <a:effectLst/>
                <a:latin typeface="+mn-lt"/>
                <a:ea typeface="+mn-ea"/>
                <a:cs typeface="+mn-cs"/>
              </a:rPr>
              <a:t>Today we will look at cyber security and the Internet of Things and how it could impact our business.</a:t>
            </a:r>
            <a:r>
              <a:rPr lang="en-US" dirty="0" smtClean="0">
                <a:effectLst/>
              </a:rPr>
              <a:t> </a:t>
            </a:r>
            <a:endParaRPr lang="en-US" dirty="0"/>
          </a:p>
        </p:txBody>
      </p:sp>
      <p:sp>
        <p:nvSpPr>
          <p:cNvPr id="4" name="Slide Number Placeholder 3"/>
          <p:cNvSpPr>
            <a:spLocks noGrp="1"/>
          </p:cNvSpPr>
          <p:nvPr>
            <p:ph type="sldNum" sz="quarter" idx="10"/>
          </p:nvPr>
        </p:nvSpPr>
        <p:spPr/>
        <p:txBody>
          <a:bodyPr/>
          <a:lstStyle/>
          <a:p>
            <a:fld id="{75E6023A-1250-E141-A691-2DCF738D131F}" type="slidenum">
              <a:rPr lang="en-US" smtClean="0"/>
            </a:fld>
            <a:endParaRPr 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effectLst/>
                <a:latin typeface="+mn-lt"/>
                <a:ea typeface="+mn-ea"/>
                <a:cs typeface="+mn-cs"/>
              </a:rPr>
              <a:t>Offices and governments may increase productivity, save energy, and enhance security and surveillance with the </a:t>
            </a:r>
            <a:r>
              <a:rPr lang="en-US" sz="1200" kern="1200" dirty="0" err="1" smtClean="0">
                <a:solidFill>
                  <a:schemeClr val="tx1"/>
                </a:solidFill>
                <a:effectLst/>
                <a:latin typeface="+mn-lt"/>
                <a:ea typeface="+mn-ea"/>
                <a:cs typeface="+mn-cs"/>
              </a:rPr>
              <a:t>IoT</a:t>
            </a:r>
            <a:r>
              <a:rPr lang="en-US" sz="1200" kern="1200" dirty="0" smtClean="0">
                <a:solidFill>
                  <a:schemeClr val="tx1"/>
                </a:solidFill>
                <a:effectLst/>
                <a:latin typeface="+mn-lt"/>
                <a:ea typeface="+mn-ea"/>
                <a:cs typeface="+mn-cs"/>
              </a:rPr>
              <a:t>.</a:t>
            </a:r>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75E6023A-1250-E141-A691-2DCF738D131F}" type="slidenum">
              <a:rPr lang="en-US" smtClean="0"/>
            </a:fld>
            <a:endParaRPr 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effectLst/>
                <a:latin typeface="+mn-lt"/>
                <a:ea typeface="+mn-ea"/>
                <a:cs typeface="+mn-cs"/>
              </a:rPr>
              <a:t>The </a:t>
            </a:r>
            <a:r>
              <a:rPr lang="en-US" sz="1200" kern="1200" dirty="0" err="1" smtClean="0">
                <a:solidFill>
                  <a:schemeClr val="tx1"/>
                </a:solidFill>
                <a:effectLst/>
                <a:latin typeface="+mn-lt"/>
                <a:ea typeface="+mn-ea"/>
                <a:cs typeface="+mn-cs"/>
              </a:rPr>
              <a:t>IoT</a:t>
            </a:r>
            <a:r>
              <a:rPr lang="en-US" sz="1200" kern="1200" dirty="0" smtClean="0">
                <a:solidFill>
                  <a:schemeClr val="tx1"/>
                </a:solidFill>
                <a:effectLst/>
                <a:latin typeface="+mn-lt"/>
                <a:ea typeface="+mn-ea"/>
                <a:cs typeface="+mn-cs"/>
              </a:rPr>
              <a:t> may transform the transportation industry with the efficiencies of connected, self-driving vehicles, traffic control and fleet management. </a:t>
            </a:r>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75E6023A-1250-E141-A691-2DCF738D131F}" type="slidenum">
              <a:rPr lang="en-US" smtClean="0"/>
            </a:fld>
            <a:endParaRPr 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effectLst/>
                <a:latin typeface="+mn-lt"/>
                <a:ea typeface="+mn-ea"/>
                <a:cs typeface="+mn-cs"/>
              </a:rPr>
              <a:t>The </a:t>
            </a:r>
            <a:r>
              <a:rPr lang="en-US" sz="1200" kern="1200" dirty="0" err="1" smtClean="0">
                <a:solidFill>
                  <a:schemeClr val="tx1"/>
                </a:solidFill>
                <a:effectLst/>
                <a:latin typeface="+mn-lt"/>
                <a:ea typeface="+mn-ea"/>
                <a:cs typeface="+mn-cs"/>
              </a:rPr>
              <a:t>IoT</a:t>
            </a:r>
            <a:r>
              <a:rPr lang="en-US" sz="1200" kern="1200" dirty="0" smtClean="0">
                <a:solidFill>
                  <a:schemeClr val="tx1"/>
                </a:solidFill>
                <a:effectLst/>
                <a:latin typeface="+mn-lt"/>
                <a:ea typeface="+mn-ea"/>
                <a:cs typeface="+mn-cs"/>
              </a:rPr>
              <a:t> may further advance healthcare with remote monitoring and automated administration of treatment.</a:t>
            </a:r>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75E6023A-1250-E141-A691-2DCF738D131F}" type="slidenum">
              <a:rPr lang="en-US" smtClean="0"/>
            </a:fld>
            <a:endParaRPr 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effectLst/>
                <a:latin typeface="+mn-lt"/>
                <a:ea typeface="+mn-ea"/>
                <a:cs typeface="+mn-cs"/>
              </a:rPr>
              <a:t>Despite the possibilities of the </a:t>
            </a:r>
            <a:r>
              <a:rPr lang="en-US" sz="1200" kern="1200" dirty="0" err="1" smtClean="0">
                <a:solidFill>
                  <a:schemeClr val="tx1"/>
                </a:solidFill>
                <a:effectLst/>
                <a:latin typeface="+mn-lt"/>
                <a:ea typeface="+mn-ea"/>
                <a:cs typeface="+mn-cs"/>
              </a:rPr>
              <a:t>IoT</a:t>
            </a:r>
            <a:r>
              <a:rPr lang="en-US" sz="1200" kern="1200" dirty="0" smtClean="0">
                <a:solidFill>
                  <a:schemeClr val="tx1"/>
                </a:solidFill>
                <a:effectLst/>
                <a:latin typeface="+mn-lt"/>
                <a:ea typeface="+mn-ea"/>
                <a:cs typeface="+mn-cs"/>
              </a:rPr>
              <a:t>, the biggest impediment to businesses implementing </a:t>
            </a:r>
            <a:r>
              <a:rPr lang="en-US" sz="1200" kern="1200" dirty="0" err="1" smtClean="0">
                <a:solidFill>
                  <a:schemeClr val="tx1"/>
                </a:solidFill>
                <a:effectLst/>
                <a:latin typeface="+mn-lt"/>
                <a:ea typeface="+mn-ea"/>
                <a:cs typeface="+mn-cs"/>
              </a:rPr>
              <a:t>IoT</a:t>
            </a:r>
            <a:r>
              <a:rPr lang="en-US" sz="1200" kern="1200" dirty="0" smtClean="0">
                <a:solidFill>
                  <a:schemeClr val="tx1"/>
                </a:solidFill>
                <a:effectLst/>
                <a:latin typeface="+mn-lt"/>
                <a:ea typeface="+mn-ea"/>
                <a:cs typeface="+mn-cs"/>
              </a:rPr>
              <a:t> is security.</a:t>
            </a:r>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75E6023A-1250-E141-A691-2DCF738D131F}" type="slidenum">
              <a:rPr lang="en-US" smtClean="0"/>
            </a:fld>
            <a:endParaRPr lang="en-US"/>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defRPr/>
            </a:pPr>
            <a:r>
              <a:rPr lang="en-US" sz="1200" kern="1200" dirty="0" smtClean="0">
                <a:solidFill>
                  <a:schemeClr val="tx1"/>
                </a:solidFill>
                <a:effectLst/>
                <a:latin typeface="+mn-lt"/>
                <a:ea typeface="+mn-ea"/>
                <a:cs typeface="+mn-cs"/>
              </a:rPr>
              <a:t>An information breach caused by a cyber incident could have serious consequences to a business’s reputation and credibility, could cause a loss of revenue and time, and could lead to legal challenges.</a:t>
            </a:r>
            <a:r>
              <a:rPr lang="en-US" dirty="0" smtClean="0">
                <a:effectLst/>
              </a:rPr>
              <a:t> </a:t>
            </a:r>
            <a:endParaRPr lang="en-US" sz="1200" kern="1200" dirty="0" smtClean="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75E6023A-1250-E141-A691-2DCF738D131F}" type="slidenum">
              <a:rPr lang="en-US" smtClean="0"/>
            </a:fld>
            <a:endParaRPr lang="en-US"/>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effectLst/>
                <a:latin typeface="+mn-lt"/>
                <a:ea typeface="+mn-ea"/>
                <a:cs typeface="+mn-cs"/>
              </a:rPr>
              <a:t>A direct cyber incident affects the targeted </a:t>
            </a:r>
            <a:r>
              <a:rPr lang="en-US" sz="1200" kern="1200" dirty="0" err="1" smtClean="0">
                <a:solidFill>
                  <a:schemeClr val="tx1"/>
                </a:solidFill>
                <a:effectLst/>
                <a:latin typeface="+mn-lt"/>
                <a:ea typeface="+mn-ea"/>
                <a:cs typeface="+mn-cs"/>
              </a:rPr>
              <a:t>IoT</a:t>
            </a:r>
            <a:r>
              <a:rPr lang="en-US" sz="1200" kern="1200" dirty="0" smtClean="0">
                <a:solidFill>
                  <a:schemeClr val="tx1"/>
                </a:solidFill>
                <a:effectLst/>
                <a:latin typeface="+mn-lt"/>
                <a:ea typeface="+mn-ea"/>
                <a:cs typeface="+mn-cs"/>
              </a:rPr>
              <a:t> device, and all other devices or networks that are connected to it, such as devices on the business network, or even our personal devices. An indirect cyber incident, such as malware, has downstream effects on a business’ IT infrastructure. For example, if the developer/manufacturer of </a:t>
            </a:r>
            <a:r>
              <a:rPr lang="en-US" sz="1200" kern="1200" dirty="0" err="1" smtClean="0">
                <a:solidFill>
                  <a:schemeClr val="tx1"/>
                </a:solidFill>
                <a:effectLst/>
                <a:latin typeface="+mn-lt"/>
                <a:ea typeface="+mn-ea"/>
                <a:cs typeface="+mn-cs"/>
              </a:rPr>
              <a:t>IoT</a:t>
            </a:r>
            <a:r>
              <a:rPr lang="en-US" sz="1200" kern="1200" dirty="0" smtClean="0">
                <a:solidFill>
                  <a:schemeClr val="tx1"/>
                </a:solidFill>
                <a:effectLst/>
                <a:latin typeface="+mn-lt"/>
                <a:ea typeface="+mn-ea"/>
                <a:cs typeface="+mn-cs"/>
              </a:rPr>
              <a:t> devices is affected by malware, any </a:t>
            </a:r>
            <a:r>
              <a:rPr lang="en-US" sz="1200" kern="1200" dirty="0" err="1" smtClean="0">
                <a:solidFill>
                  <a:schemeClr val="tx1"/>
                </a:solidFill>
                <a:effectLst/>
                <a:latin typeface="+mn-lt"/>
                <a:ea typeface="+mn-ea"/>
                <a:cs typeface="+mn-cs"/>
              </a:rPr>
              <a:t>IoT</a:t>
            </a:r>
            <a:r>
              <a:rPr lang="en-US" sz="1200" kern="1200" dirty="0" smtClean="0">
                <a:solidFill>
                  <a:schemeClr val="tx1"/>
                </a:solidFill>
                <a:effectLst/>
                <a:latin typeface="+mn-lt"/>
                <a:ea typeface="+mn-ea"/>
                <a:cs typeface="+mn-cs"/>
              </a:rPr>
              <a:t> devices from that manufacturer could be vulnerable to the same malware incident.</a:t>
            </a:r>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75E6023A-1250-E141-A691-2DCF738D131F}" type="slidenum">
              <a:rPr lang="en-US" smtClean="0"/>
            </a:fld>
            <a:endParaRPr lang="en-US"/>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effectLst/>
                <a:latin typeface="+mn-lt"/>
                <a:ea typeface="+mn-ea"/>
                <a:cs typeface="+mn-cs"/>
              </a:rPr>
              <a:t>With every connection comes an increase in vulnerability. </a:t>
            </a:r>
            <a:r>
              <a:rPr lang="en-US" sz="1200" kern="1200" dirty="0" err="1" smtClean="0">
                <a:solidFill>
                  <a:schemeClr val="tx1"/>
                </a:solidFill>
                <a:effectLst/>
                <a:latin typeface="+mn-lt"/>
                <a:ea typeface="+mn-ea"/>
                <a:cs typeface="+mn-cs"/>
              </a:rPr>
              <a:t>IoT</a:t>
            </a:r>
            <a:r>
              <a:rPr lang="en-US" sz="1200" kern="1200" dirty="0" smtClean="0">
                <a:solidFill>
                  <a:schemeClr val="tx1"/>
                </a:solidFill>
                <a:effectLst/>
                <a:latin typeface="+mn-lt"/>
                <a:ea typeface="+mn-ea"/>
                <a:cs typeface="+mn-cs"/>
              </a:rPr>
              <a:t>-related cyber incidents increase the risk of theft, exposure, or corruption of information.</a:t>
            </a:r>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75E6023A-1250-E141-A691-2DCF738D131F}" type="slidenum">
              <a:rPr lang="en-US" smtClean="0"/>
            </a:fld>
            <a:endParaRPr lang="en-US"/>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effectLst/>
                <a:latin typeface="+mn-lt"/>
                <a:ea typeface="+mn-ea"/>
                <a:cs typeface="+mn-cs"/>
              </a:rPr>
              <a:t>If you do not control who and what connects to your network you cannot protect the information that traverses it. In a cyber incident, business, employee, and client information could be destroyed, altered, stolen and exposed, or even held for ransom. </a:t>
            </a:r>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75E6023A-1250-E141-A691-2DCF738D131F}" type="slidenum">
              <a:rPr lang="en-US" smtClean="0"/>
            </a:fld>
            <a:endParaRPr lang="en-US"/>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err="1" smtClean="0">
                <a:solidFill>
                  <a:schemeClr val="tx1"/>
                </a:solidFill>
                <a:effectLst/>
                <a:latin typeface="+mn-lt"/>
                <a:ea typeface="+mn-ea"/>
                <a:cs typeface="+mn-cs"/>
              </a:rPr>
              <a:t>IoT</a:t>
            </a:r>
            <a:r>
              <a:rPr lang="en-US" sz="1200" kern="1200" dirty="0" smtClean="0">
                <a:solidFill>
                  <a:schemeClr val="tx1"/>
                </a:solidFill>
                <a:effectLst/>
                <a:latin typeface="+mn-lt"/>
                <a:ea typeface="+mn-ea"/>
                <a:cs typeface="+mn-cs"/>
              </a:rPr>
              <a:t> devices collect vast amounts of data, which creates concern over the confidentiality, privacy, and integrity of business data. Ensure to use </a:t>
            </a:r>
            <a:r>
              <a:rPr lang="en-US" sz="1200" kern="1200" dirty="0" err="1" smtClean="0">
                <a:solidFill>
                  <a:schemeClr val="tx1"/>
                </a:solidFill>
                <a:effectLst/>
                <a:latin typeface="+mn-lt"/>
                <a:ea typeface="+mn-ea"/>
                <a:cs typeface="+mn-cs"/>
              </a:rPr>
              <a:t>IoT</a:t>
            </a:r>
            <a:r>
              <a:rPr lang="en-US" sz="1200" kern="1200" dirty="0" smtClean="0">
                <a:solidFill>
                  <a:schemeClr val="tx1"/>
                </a:solidFill>
                <a:effectLst/>
                <a:latin typeface="+mn-lt"/>
                <a:ea typeface="+mn-ea"/>
                <a:cs typeface="+mn-cs"/>
              </a:rPr>
              <a:t> devices that provide transparency on their data collection policies. It is important to understand what information is being gathered, how long it is kept, and what it’s used for, such as marketing research or customer service. </a:t>
            </a:r>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75E6023A-1250-E141-A691-2DCF738D131F}" type="slidenum">
              <a:rPr lang="en-US" smtClean="0"/>
            </a:fld>
            <a:endParaRPr lang="en-US"/>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effectLst/>
                <a:latin typeface="+mn-lt"/>
                <a:ea typeface="+mn-ea"/>
                <a:cs typeface="+mn-cs"/>
              </a:rPr>
              <a:t>The unauthorized control or remote takeover of an </a:t>
            </a:r>
            <a:r>
              <a:rPr lang="en-US" sz="1200" kern="1200" dirty="0" err="1" smtClean="0">
                <a:solidFill>
                  <a:schemeClr val="tx1"/>
                </a:solidFill>
                <a:effectLst/>
                <a:latin typeface="+mn-lt"/>
                <a:ea typeface="+mn-ea"/>
                <a:cs typeface="+mn-cs"/>
              </a:rPr>
              <a:t>IoT</a:t>
            </a:r>
            <a:r>
              <a:rPr lang="en-US" sz="1200" kern="1200" dirty="0" smtClean="0">
                <a:solidFill>
                  <a:schemeClr val="tx1"/>
                </a:solidFill>
                <a:effectLst/>
                <a:latin typeface="+mn-lt"/>
                <a:ea typeface="+mn-ea"/>
                <a:cs typeface="+mn-cs"/>
              </a:rPr>
              <a:t> device could cause physical damage to data and equipment, or even physical harm.</a:t>
            </a:r>
            <a:endParaRPr lang="en-US" sz="1200" kern="1200" dirty="0" smtClean="0">
              <a:solidFill>
                <a:schemeClr val="tx1"/>
              </a:solidFill>
              <a:effectLst/>
              <a:latin typeface="+mn-lt"/>
              <a:ea typeface="+mn-ea"/>
              <a:cs typeface="+mn-cs"/>
            </a:endParaRPr>
          </a:p>
          <a:p>
            <a:endParaRPr lang="en-US" dirty="0"/>
          </a:p>
        </p:txBody>
      </p:sp>
      <p:sp>
        <p:nvSpPr>
          <p:cNvPr id="4" name="Slide Number Placeholder 3"/>
          <p:cNvSpPr>
            <a:spLocks noGrp="1"/>
          </p:cNvSpPr>
          <p:nvPr>
            <p:ph type="sldNum" sz="quarter" idx="10"/>
          </p:nvPr>
        </p:nvSpPr>
        <p:spPr/>
        <p:txBody>
          <a:bodyPr/>
          <a:lstStyle/>
          <a:p>
            <a:fld id="{75E6023A-1250-E141-A691-2DCF738D131F}" type="slidenum">
              <a:rPr lang="en-US" smtClean="0"/>
            </a:fld>
            <a:endParaRPr 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defRPr/>
            </a:pPr>
            <a:r>
              <a:rPr lang="en-US" sz="1200" kern="1200" dirty="0" smtClean="0">
                <a:solidFill>
                  <a:schemeClr val="tx1"/>
                </a:solidFill>
                <a:effectLst/>
                <a:latin typeface="+mn-lt"/>
                <a:ea typeface="+mn-ea"/>
                <a:cs typeface="+mn-cs"/>
              </a:rPr>
              <a:t>We’ll cover the basics of the </a:t>
            </a:r>
            <a:r>
              <a:rPr lang="en-US" sz="1200" kern="1200" dirty="0" err="1" smtClean="0">
                <a:solidFill>
                  <a:schemeClr val="tx1"/>
                </a:solidFill>
                <a:effectLst/>
                <a:latin typeface="+mn-lt"/>
                <a:ea typeface="+mn-ea"/>
                <a:cs typeface="+mn-cs"/>
              </a:rPr>
              <a:t>IoT</a:t>
            </a:r>
            <a:r>
              <a:rPr lang="en-US" sz="1200" kern="1200" dirty="0" smtClean="0">
                <a:solidFill>
                  <a:schemeClr val="tx1"/>
                </a:solidFill>
                <a:effectLst/>
                <a:latin typeface="+mn-lt"/>
                <a:ea typeface="+mn-ea"/>
                <a:cs typeface="+mn-cs"/>
              </a:rPr>
              <a:t>, where it is being used across business sectors, and the possible risks it could place on our business. Finally, we will leave you with some security procedures and practices to follow to protect our business. </a:t>
            </a:r>
            <a:endParaRPr lang="en-US" dirty="0"/>
          </a:p>
        </p:txBody>
      </p:sp>
      <p:sp>
        <p:nvSpPr>
          <p:cNvPr id="4" name="Slide Number Placeholder 3"/>
          <p:cNvSpPr>
            <a:spLocks noGrp="1"/>
          </p:cNvSpPr>
          <p:nvPr>
            <p:ph type="sldNum" sz="quarter" idx="10"/>
          </p:nvPr>
        </p:nvSpPr>
        <p:spPr/>
        <p:txBody>
          <a:bodyPr/>
          <a:lstStyle/>
          <a:p>
            <a:fld id="{75E6023A-1250-E141-A691-2DCF738D131F}" type="slidenum">
              <a:rPr lang="en-US" smtClean="0"/>
            </a:fld>
            <a:endParaRPr lang="en-US"/>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effectLst/>
                <a:latin typeface="+mn-lt"/>
                <a:ea typeface="+mn-ea"/>
                <a:cs typeface="+mn-cs"/>
              </a:rPr>
              <a:t>For many devices, their operational roles can be far more important than the information they store. Imagine the consequences of a smart vehicle or insulin pump failing or being manipulated.</a:t>
            </a:r>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75E6023A-1250-E141-A691-2DCF738D131F}" type="slidenum">
              <a:rPr lang="en-US" smtClean="0"/>
            </a:fld>
            <a:endParaRPr lang="en-US"/>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effectLst/>
                <a:latin typeface="+mn-lt"/>
                <a:ea typeface="+mn-ea"/>
                <a:cs typeface="+mn-cs"/>
              </a:rPr>
              <a:t>Damages could be costly to the business’s reputation and costly to recover systems, assets, and equipment. Also, consider the possible legal implications, and associated financial impact. </a:t>
            </a:r>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75E6023A-1250-E141-A691-2DCF738D131F}" type="slidenum">
              <a:rPr lang="en-US" smtClean="0"/>
            </a:fld>
            <a:endParaRPr lang="en-US"/>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defRPr/>
            </a:pPr>
            <a:r>
              <a:rPr lang="en-US" sz="1200" kern="1200" dirty="0" smtClean="0">
                <a:solidFill>
                  <a:schemeClr val="tx1"/>
                </a:solidFill>
                <a:effectLst/>
                <a:latin typeface="+mn-lt"/>
                <a:ea typeface="+mn-ea"/>
                <a:cs typeface="+mn-cs"/>
              </a:rPr>
              <a:t>With the </a:t>
            </a:r>
            <a:r>
              <a:rPr lang="en-US" sz="1200" kern="1200" dirty="0" err="1" smtClean="0">
                <a:solidFill>
                  <a:schemeClr val="tx1"/>
                </a:solidFill>
                <a:effectLst/>
                <a:latin typeface="+mn-lt"/>
                <a:ea typeface="+mn-ea"/>
                <a:cs typeface="+mn-cs"/>
              </a:rPr>
              <a:t>IoT’s</a:t>
            </a:r>
            <a:r>
              <a:rPr lang="en-US" sz="1200" kern="1200" dirty="0" smtClean="0">
                <a:solidFill>
                  <a:schemeClr val="tx1"/>
                </a:solidFill>
                <a:effectLst/>
                <a:latin typeface="+mn-lt"/>
                <a:ea typeface="+mn-ea"/>
                <a:cs typeface="+mn-cs"/>
              </a:rPr>
              <a:t> impact on business security, it is important that all employees and parts of the business are aware of what we can do to protect our information.</a:t>
            </a:r>
            <a:r>
              <a:rPr lang="en-US" dirty="0" smtClean="0">
                <a:effectLst/>
              </a:rPr>
              <a:t> </a:t>
            </a:r>
            <a:endParaRPr lang="en-US" dirty="0" smtClean="0">
              <a:effectLst/>
            </a:endParaRPr>
          </a:p>
          <a:p>
            <a:pPr marL="0" marR="0" indent="0" algn="l" defTabSz="914400" rtl="0" eaLnBrk="1" fontAlgn="auto" latinLnBrk="0" hangingPunct="1">
              <a:lnSpc>
                <a:spcPct val="100000"/>
              </a:lnSpc>
              <a:spcBef>
                <a:spcPts val="0"/>
              </a:spcBef>
              <a:spcAft>
                <a:spcPts val="0"/>
              </a:spcAft>
              <a:buClrTx/>
              <a:buSzTx/>
              <a:buFontTx/>
              <a:buNone/>
              <a:defRPr/>
            </a:pPr>
            <a:r>
              <a:rPr lang="en-US" sz="1200" b="1" kern="1200" dirty="0" smtClean="0">
                <a:solidFill>
                  <a:schemeClr val="tx1"/>
                </a:solidFill>
                <a:effectLst/>
                <a:latin typeface="+mn-lt"/>
                <a:ea typeface="+mn-ea"/>
                <a:cs typeface="+mn-cs"/>
              </a:rPr>
              <a:t>Slides 22 – 24</a:t>
            </a:r>
            <a:r>
              <a:rPr lang="en-US" sz="1200" kern="1200" dirty="0" smtClean="0">
                <a:solidFill>
                  <a:schemeClr val="tx1"/>
                </a:solidFill>
                <a:effectLst/>
                <a:latin typeface="+mn-lt"/>
                <a:ea typeface="+mn-ea"/>
                <a:cs typeface="+mn-cs"/>
              </a:rPr>
              <a:t>: This checklist provides IT and management with tips to securely implement the </a:t>
            </a:r>
            <a:r>
              <a:rPr lang="en-US" sz="1200" kern="1200" dirty="0" err="1" smtClean="0">
                <a:solidFill>
                  <a:schemeClr val="tx1"/>
                </a:solidFill>
                <a:effectLst/>
                <a:latin typeface="+mn-lt"/>
                <a:ea typeface="+mn-ea"/>
                <a:cs typeface="+mn-cs"/>
              </a:rPr>
              <a:t>IoT</a:t>
            </a:r>
            <a:r>
              <a:rPr lang="en-US" sz="1200" kern="1200" dirty="0" smtClean="0">
                <a:solidFill>
                  <a:schemeClr val="tx1"/>
                </a:solidFill>
                <a:effectLst/>
                <a:latin typeface="+mn-lt"/>
                <a:ea typeface="+mn-ea"/>
                <a:cs typeface="+mn-cs"/>
              </a:rPr>
              <a:t> into our workplace. </a:t>
            </a:r>
            <a:endParaRPr lang="en-US" sz="1200" kern="1200" dirty="0" smtClean="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75E6023A-1250-E141-A691-2DCF738D131F}" type="slidenum">
              <a:rPr lang="en-US" smtClean="0"/>
            </a:fld>
            <a:endParaRPr lang="en-US"/>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defRPr/>
            </a:pPr>
            <a:r>
              <a:rPr lang="en-US" sz="1200" kern="1200" dirty="0" smtClean="0">
                <a:solidFill>
                  <a:schemeClr val="tx1"/>
                </a:solidFill>
                <a:effectLst/>
                <a:latin typeface="+mn-lt"/>
                <a:ea typeface="+mn-ea"/>
                <a:cs typeface="+mn-cs"/>
              </a:rPr>
              <a:t>This checklist provides IT and management with tips to securely implement the </a:t>
            </a:r>
            <a:r>
              <a:rPr lang="en-US" sz="1200" kern="1200" dirty="0" err="1" smtClean="0">
                <a:solidFill>
                  <a:schemeClr val="tx1"/>
                </a:solidFill>
                <a:effectLst/>
                <a:latin typeface="+mn-lt"/>
                <a:ea typeface="+mn-ea"/>
                <a:cs typeface="+mn-cs"/>
              </a:rPr>
              <a:t>IoT</a:t>
            </a:r>
            <a:r>
              <a:rPr lang="en-US" sz="1200" kern="1200" dirty="0" smtClean="0">
                <a:solidFill>
                  <a:schemeClr val="tx1"/>
                </a:solidFill>
                <a:effectLst/>
                <a:latin typeface="+mn-lt"/>
                <a:ea typeface="+mn-ea"/>
                <a:cs typeface="+mn-cs"/>
              </a:rPr>
              <a:t> into our workplace.</a:t>
            </a:r>
            <a:r>
              <a:rPr lang="en-US" dirty="0" smtClean="0">
                <a:effectLst/>
              </a:rPr>
              <a:t> </a:t>
            </a:r>
            <a:endParaRPr lang="en-US" sz="1200" kern="1200" dirty="0" smtClean="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75E6023A-1250-E141-A691-2DCF738D131F}" type="slidenum">
              <a:rPr lang="en-US" smtClean="0"/>
            </a:fld>
            <a:endParaRPr lang="en-US"/>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defRPr/>
            </a:pPr>
            <a:r>
              <a:rPr lang="en-US" sz="1200" kern="1200" dirty="0" smtClean="0">
                <a:solidFill>
                  <a:schemeClr val="tx1"/>
                </a:solidFill>
                <a:effectLst/>
                <a:latin typeface="+mn-lt"/>
                <a:ea typeface="+mn-ea"/>
                <a:cs typeface="+mn-cs"/>
              </a:rPr>
              <a:t>This checklist provides IT and management with a strategy to securely implement the </a:t>
            </a:r>
            <a:r>
              <a:rPr lang="en-US" sz="1200" kern="1200" dirty="0" err="1" smtClean="0">
                <a:solidFill>
                  <a:schemeClr val="tx1"/>
                </a:solidFill>
                <a:effectLst/>
                <a:latin typeface="+mn-lt"/>
                <a:ea typeface="+mn-ea"/>
                <a:cs typeface="+mn-cs"/>
              </a:rPr>
              <a:t>IoT</a:t>
            </a:r>
            <a:r>
              <a:rPr lang="en-US" sz="1200" kern="1200" dirty="0" smtClean="0">
                <a:solidFill>
                  <a:schemeClr val="tx1"/>
                </a:solidFill>
                <a:effectLst/>
                <a:latin typeface="+mn-lt"/>
                <a:ea typeface="+mn-ea"/>
                <a:cs typeface="+mn-cs"/>
              </a:rPr>
              <a:t> into our workplace. </a:t>
            </a:r>
            <a:endParaRPr lang="en-US" sz="1200" kern="1200" dirty="0" smtClean="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75E6023A-1250-E141-A691-2DCF738D131F}" type="slidenum">
              <a:rPr lang="en-US" smtClean="0"/>
            </a:fld>
            <a:endParaRPr lang="en-US"/>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effectLst/>
                <a:latin typeface="+mn-lt"/>
                <a:ea typeface="+mn-ea"/>
                <a:cs typeface="+mn-cs"/>
              </a:rPr>
              <a:t>For you, (</a:t>
            </a:r>
            <a:r>
              <a:rPr lang="en-US" sz="1200" i="1" kern="1200" dirty="0" smtClean="0">
                <a:solidFill>
                  <a:schemeClr val="tx1"/>
                </a:solidFill>
                <a:effectLst/>
                <a:latin typeface="+mn-lt"/>
                <a:ea typeface="+mn-ea"/>
                <a:cs typeface="+mn-cs"/>
              </a:rPr>
              <a:t>the employees)</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IoT</a:t>
            </a:r>
            <a:r>
              <a:rPr lang="en-US" sz="1200" kern="1200" dirty="0" smtClean="0">
                <a:solidFill>
                  <a:schemeClr val="tx1"/>
                </a:solidFill>
                <a:effectLst/>
                <a:latin typeface="+mn-lt"/>
                <a:ea typeface="+mn-ea"/>
                <a:cs typeface="+mn-cs"/>
              </a:rPr>
              <a:t> security is very similar to existing cyber security practices. Things like using strong passwords and lock screens, connecting to secure Wi-Fi networks and backing up data are simple measures to protect yourself and our business. </a:t>
            </a:r>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75E6023A-1250-E141-A691-2DCF738D131F}" type="slidenum">
              <a:rPr lang="en-US" smtClean="0"/>
            </a:fld>
            <a:endParaRPr 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defRPr/>
            </a:pPr>
            <a:r>
              <a:rPr lang="en-US" sz="1200" kern="1200" dirty="0" smtClean="0">
                <a:solidFill>
                  <a:schemeClr val="tx1"/>
                </a:solidFill>
                <a:effectLst/>
                <a:latin typeface="+mn-lt"/>
                <a:ea typeface="+mn-ea"/>
                <a:cs typeface="+mn-cs"/>
              </a:rPr>
              <a:t>What is the Internet of Things? It’s a network of ‘smart’ devices that connect and communicate via the Internet. Smart devices are anything that connects to the Internet, from appliances to manufacturing equipment, from locks and security cameras to connected cars. </a:t>
            </a:r>
            <a:endParaRPr lang="en-US" dirty="0"/>
          </a:p>
        </p:txBody>
      </p:sp>
      <p:sp>
        <p:nvSpPr>
          <p:cNvPr id="4" name="Slide Number Placeholder 3"/>
          <p:cNvSpPr>
            <a:spLocks noGrp="1"/>
          </p:cNvSpPr>
          <p:nvPr>
            <p:ph type="sldNum" sz="quarter" idx="10"/>
          </p:nvPr>
        </p:nvSpPr>
        <p:spPr/>
        <p:txBody>
          <a:bodyPr/>
          <a:lstStyle/>
          <a:p>
            <a:fld id="{75E6023A-1250-E141-A691-2DCF738D131F}" type="slidenum">
              <a:rPr lang="en-US" smtClean="0"/>
            </a:fld>
            <a:endParaRPr 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effectLst/>
                <a:latin typeface="+mn-lt"/>
                <a:ea typeface="+mn-ea"/>
                <a:cs typeface="+mn-cs"/>
              </a:rPr>
              <a:t>Smart devices collect and exchange information with each other (machine to machine) and with us, through our personal </a:t>
            </a:r>
            <a:r>
              <a:rPr lang="en-US" sz="1200" kern="1200" dirty="0" err="1" smtClean="0">
                <a:solidFill>
                  <a:schemeClr val="tx1"/>
                </a:solidFill>
                <a:effectLst/>
                <a:latin typeface="+mn-lt"/>
                <a:ea typeface="+mn-ea"/>
                <a:cs typeface="+mn-cs"/>
              </a:rPr>
              <a:t>IoT</a:t>
            </a:r>
            <a:r>
              <a:rPr lang="en-US" sz="1200" kern="1200" dirty="0" smtClean="0">
                <a:solidFill>
                  <a:schemeClr val="tx1"/>
                </a:solidFill>
                <a:effectLst/>
                <a:latin typeface="+mn-lt"/>
                <a:ea typeface="+mn-ea"/>
                <a:cs typeface="+mn-cs"/>
              </a:rPr>
              <a:t> devices like our phones. </a:t>
            </a:r>
            <a:endParaRPr lang="en-US" sz="1200" kern="1200" dirty="0" smtClean="0">
              <a:solidFill>
                <a:schemeClr val="tx1"/>
              </a:solidFill>
              <a:effectLst/>
              <a:latin typeface="+mn-lt"/>
              <a:ea typeface="+mn-ea"/>
              <a:cs typeface="+mn-cs"/>
            </a:endParaRPr>
          </a:p>
          <a:p>
            <a:r>
              <a:rPr lang="en-US" sz="1200" kern="1200" dirty="0" smtClean="0">
                <a:solidFill>
                  <a:schemeClr val="tx1"/>
                </a:solidFill>
                <a:effectLst/>
                <a:latin typeface="+mn-lt"/>
                <a:ea typeface="+mn-ea"/>
                <a:cs typeface="+mn-cs"/>
              </a:rPr>
              <a:t>These devices can be remotely controlled and monitored, but for the most part they operate automatically through software, cameras and sensors. Sensors detect things like light, sound, distance, movement, and much more.</a:t>
            </a:r>
            <a:r>
              <a:rPr lang="en-US" dirty="0" smtClean="0">
                <a:effectLst/>
              </a:rPr>
              <a:t> </a:t>
            </a:r>
            <a:endParaRPr lang="en-US" sz="1200" kern="1200" dirty="0" smtClean="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75E6023A-1250-E141-A691-2DCF738D131F}" type="slidenum">
              <a:rPr lang="en-US" smtClean="0"/>
            </a:fld>
            <a:endParaRPr 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defRPr/>
            </a:pPr>
            <a:r>
              <a:rPr lang="en-US" sz="1200" kern="1200" dirty="0" smtClean="0">
                <a:solidFill>
                  <a:schemeClr val="tx1"/>
                </a:solidFill>
                <a:effectLst/>
                <a:latin typeface="+mn-lt"/>
                <a:ea typeface="+mn-ea"/>
                <a:cs typeface="+mn-cs"/>
              </a:rPr>
              <a:t>The </a:t>
            </a:r>
            <a:r>
              <a:rPr lang="en-US" sz="1200" kern="1200" dirty="0" err="1" smtClean="0">
                <a:solidFill>
                  <a:schemeClr val="tx1"/>
                </a:solidFill>
                <a:effectLst/>
                <a:latin typeface="+mn-lt"/>
                <a:ea typeface="+mn-ea"/>
                <a:cs typeface="+mn-cs"/>
              </a:rPr>
              <a:t>IoT</a:t>
            </a:r>
            <a:r>
              <a:rPr lang="en-US" sz="1200" kern="1200" dirty="0" smtClean="0">
                <a:solidFill>
                  <a:schemeClr val="tx1"/>
                </a:solidFill>
                <a:effectLst/>
                <a:latin typeface="+mn-lt"/>
                <a:ea typeface="+mn-ea"/>
                <a:cs typeface="+mn-cs"/>
              </a:rPr>
              <a:t> is used in a variety of business sectors, from agriculture to healthcare to manufacturing.</a:t>
            </a:r>
            <a:r>
              <a:rPr lang="en-US" dirty="0" smtClean="0">
                <a:effectLst/>
              </a:rPr>
              <a:t> </a:t>
            </a:r>
            <a:endParaRPr lang="en-US" sz="1200" kern="1200" dirty="0" smtClean="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75E6023A-1250-E141-A691-2DCF738D131F}" type="slidenum">
              <a:rPr lang="en-US" smtClean="0"/>
            </a:fld>
            <a:endParaRPr 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900" lvl="0" indent="-342900">
              <a:lnSpc>
                <a:spcPts val="1300"/>
              </a:lnSpc>
              <a:spcAft>
                <a:spcPts val="600"/>
              </a:spcAft>
              <a:buFont typeface="+mj-lt"/>
              <a:buAutoNum type="arabicPeriod"/>
              <a:tabLst>
                <a:tab pos="3330575" algn="l"/>
              </a:tabLst>
            </a:pPr>
            <a:r>
              <a:rPr lang="en-US" sz="1200" dirty="0" smtClean="0">
                <a:solidFill>
                  <a:srgbClr val="000000"/>
                </a:solidFill>
                <a:effectLst/>
                <a:latin typeface="HelveticaNeueLT Pro 45 Lt" charset="0"/>
                <a:ea typeface="Times New Roman" panose="02020603050405020304" charset="0"/>
                <a:cs typeface="Times New Roman" panose="02020603050405020304" charset="0"/>
              </a:rPr>
              <a:t>Manufacturing</a:t>
            </a:r>
            <a:endParaRPr lang="en-US" sz="1200" dirty="0" smtClean="0">
              <a:solidFill>
                <a:srgbClr val="000000"/>
              </a:solidFill>
              <a:effectLst/>
              <a:latin typeface="HelveticaNeueLT Pro 45 Lt" charset="0"/>
              <a:ea typeface="Times New Roman" panose="02020603050405020304" charset="0"/>
              <a:cs typeface="Times New Roman" panose="02020603050405020304" charset="0"/>
            </a:endParaRPr>
          </a:p>
          <a:p>
            <a:pPr marL="342900" lvl="0" indent="-342900">
              <a:lnSpc>
                <a:spcPts val="1300"/>
              </a:lnSpc>
              <a:spcAft>
                <a:spcPts val="600"/>
              </a:spcAft>
              <a:buFont typeface="+mj-lt"/>
              <a:buAutoNum type="arabicPeriod"/>
              <a:tabLst>
                <a:tab pos="3330575" algn="l"/>
              </a:tabLst>
            </a:pPr>
            <a:r>
              <a:rPr lang="en-US" sz="1200" dirty="0" smtClean="0">
                <a:solidFill>
                  <a:srgbClr val="000000"/>
                </a:solidFill>
                <a:effectLst/>
                <a:latin typeface="HelveticaNeueLT Pro 45 Lt" charset="0"/>
                <a:ea typeface="Times New Roman" panose="02020603050405020304" charset="0"/>
                <a:cs typeface="Times New Roman" panose="02020603050405020304" charset="0"/>
              </a:rPr>
              <a:t>Transportation</a:t>
            </a:r>
            <a:endParaRPr lang="en-US" sz="1200" dirty="0" smtClean="0">
              <a:solidFill>
                <a:srgbClr val="000000"/>
              </a:solidFill>
              <a:effectLst/>
              <a:latin typeface="HelveticaNeueLT Pro 45 Lt" charset="0"/>
              <a:ea typeface="Times New Roman" panose="02020603050405020304" charset="0"/>
              <a:cs typeface="Times New Roman" panose="02020603050405020304" charset="0"/>
            </a:endParaRPr>
          </a:p>
          <a:p>
            <a:pPr marL="342900" lvl="0" indent="-342900">
              <a:lnSpc>
                <a:spcPts val="1300"/>
              </a:lnSpc>
              <a:spcAft>
                <a:spcPts val="600"/>
              </a:spcAft>
              <a:buFont typeface="+mj-lt"/>
              <a:buAutoNum type="arabicPeriod"/>
              <a:tabLst>
                <a:tab pos="3330575" algn="l"/>
              </a:tabLst>
            </a:pPr>
            <a:r>
              <a:rPr lang="en-US" sz="1200" dirty="0" smtClean="0">
                <a:solidFill>
                  <a:srgbClr val="000000"/>
                </a:solidFill>
                <a:effectLst/>
                <a:latin typeface="HelveticaNeueLT Pro 45 Lt" charset="0"/>
                <a:ea typeface="Times New Roman" panose="02020603050405020304" charset="0"/>
                <a:cs typeface="Times New Roman" panose="02020603050405020304" charset="0"/>
              </a:rPr>
              <a:t>Retail</a:t>
            </a:r>
            <a:endParaRPr lang="en-US" sz="1200" dirty="0" smtClean="0">
              <a:solidFill>
                <a:srgbClr val="000000"/>
              </a:solidFill>
              <a:effectLst/>
              <a:latin typeface="HelveticaNeueLT Pro 45 Lt" charset="0"/>
              <a:ea typeface="Times New Roman" panose="02020603050405020304" charset="0"/>
              <a:cs typeface="Times New Roman" panose="02020603050405020304" charset="0"/>
            </a:endParaRPr>
          </a:p>
          <a:p>
            <a:pPr marL="342900" lvl="0" indent="-342900">
              <a:lnSpc>
                <a:spcPts val="1300"/>
              </a:lnSpc>
              <a:spcAft>
                <a:spcPts val="600"/>
              </a:spcAft>
              <a:buFont typeface="+mj-lt"/>
              <a:buAutoNum type="arabicPeriod"/>
              <a:tabLst>
                <a:tab pos="3330575" algn="l"/>
              </a:tabLst>
            </a:pPr>
            <a:r>
              <a:rPr lang="en-US" sz="1200" dirty="0" smtClean="0">
                <a:solidFill>
                  <a:srgbClr val="000000"/>
                </a:solidFill>
                <a:effectLst/>
                <a:latin typeface="HelveticaNeueLT Pro 45 Lt" charset="0"/>
                <a:ea typeface="Times New Roman" panose="02020603050405020304" charset="0"/>
                <a:cs typeface="Times New Roman" panose="02020603050405020304" charset="0"/>
              </a:rPr>
              <a:t>Science and Technology</a:t>
            </a:r>
            <a:endParaRPr lang="en-US" sz="1200" dirty="0" smtClean="0">
              <a:solidFill>
                <a:srgbClr val="000000"/>
              </a:solidFill>
              <a:effectLst/>
              <a:latin typeface="HelveticaNeueLT Pro 45 Lt" charset="0"/>
              <a:ea typeface="Times New Roman" panose="02020603050405020304" charset="0"/>
              <a:cs typeface="Times New Roman" panose="02020603050405020304" charset="0"/>
            </a:endParaRPr>
          </a:p>
          <a:p>
            <a:pPr marL="342900" lvl="0" indent="-342900">
              <a:lnSpc>
                <a:spcPts val="1300"/>
              </a:lnSpc>
              <a:spcAft>
                <a:spcPts val="600"/>
              </a:spcAft>
              <a:buFont typeface="+mj-lt"/>
              <a:buAutoNum type="arabicPeriod"/>
              <a:tabLst>
                <a:tab pos="3330575" algn="l"/>
              </a:tabLst>
            </a:pPr>
            <a:r>
              <a:rPr lang="en-US" sz="1200" dirty="0" smtClean="0">
                <a:solidFill>
                  <a:srgbClr val="000000"/>
                </a:solidFill>
                <a:effectLst/>
                <a:latin typeface="HelveticaNeueLT Pro 45 Lt" charset="0"/>
                <a:ea typeface="Times New Roman" panose="02020603050405020304" charset="0"/>
                <a:cs typeface="Times New Roman" panose="02020603050405020304" charset="0"/>
              </a:rPr>
              <a:t>IT and Communications</a:t>
            </a:r>
            <a:endParaRPr lang="en-US" sz="1200" dirty="0" smtClean="0">
              <a:solidFill>
                <a:srgbClr val="000000"/>
              </a:solidFill>
              <a:effectLst/>
              <a:latin typeface="HelveticaNeueLT Pro 45 Lt" charset="0"/>
              <a:ea typeface="Times New Roman" panose="02020603050405020304" charset="0"/>
              <a:cs typeface="Times New Roman" panose="02020603050405020304" charset="0"/>
            </a:endParaRPr>
          </a:p>
          <a:p>
            <a:pPr marL="342900" lvl="0" indent="-342900">
              <a:lnSpc>
                <a:spcPts val="1300"/>
              </a:lnSpc>
              <a:spcAft>
                <a:spcPts val="600"/>
              </a:spcAft>
              <a:buFont typeface="+mj-lt"/>
              <a:buAutoNum type="arabicPeriod"/>
              <a:tabLst>
                <a:tab pos="3330575" algn="l"/>
              </a:tabLst>
            </a:pPr>
            <a:r>
              <a:rPr lang="en-US" sz="1200" dirty="0" smtClean="0">
                <a:solidFill>
                  <a:srgbClr val="000000"/>
                </a:solidFill>
                <a:effectLst/>
                <a:latin typeface="HelveticaNeueLT Pro 45 Lt" charset="0"/>
                <a:ea typeface="Times New Roman" panose="02020603050405020304" charset="0"/>
                <a:cs typeface="Times New Roman" panose="02020603050405020304" charset="0"/>
              </a:rPr>
              <a:t>Education</a:t>
            </a:r>
            <a:endParaRPr lang="en-US" sz="1200" dirty="0" smtClean="0">
              <a:solidFill>
                <a:srgbClr val="000000"/>
              </a:solidFill>
              <a:effectLst/>
              <a:latin typeface="HelveticaNeueLT Pro 45 Lt" charset="0"/>
              <a:ea typeface="Times New Roman" panose="02020603050405020304" charset="0"/>
              <a:cs typeface="Times New Roman" panose="02020603050405020304" charset="0"/>
            </a:endParaRPr>
          </a:p>
          <a:p>
            <a:pPr marL="342900" lvl="0" indent="-342900">
              <a:lnSpc>
                <a:spcPts val="1300"/>
              </a:lnSpc>
              <a:spcAft>
                <a:spcPts val="600"/>
              </a:spcAft>
              <a:buFont typeface="+mj-lt"/>
              <a:buAutoNum type="arabicPeriod"/>
              <a:tabLst>
                <a:tab pos="3330575" algn="l"/>
              </a:tabLst>
            </a:pPr>
            <a:r>
              <a:rPr lang="en-US" sz="1200" dirty="0" smtClean="0">
                <a:solidFill>
                  <a:srgbClr val="000000"/>
                </a:solidFill>
                <a:effectLst/>
                <a:latin typeface="HelveticaNeueLT Pro 45 Lt" charset="0"/>
                <a:ea typeface="Times New Roman" panose="02020603050405020304" charset="0"/>
                <a:cs typeface="Times New Roman" panose="02020603050405020304" charset="0"/>
              </a:rPr>
              <a:t>Healthcare</a:t>
            </a:r>
            <a:endParaRPr lang="en-US" sz="1200" dirty="0" smtClean="0">
              <a:solidFill>
                <a:srgbClr val="000000"/>
              </a:solidFill>
              <a:effectLst/>
              <a:latin typeface="HelveticaNeueLT Pro 45 Lt" charset="0"/>
              <a:ea typeface="Times New Roman" panose="02020603050405020304" charset="0"/>
              <a:cs typeface="Times New Roman" panose="02020603050405020304" charset="0"/>
            </a:endParaRPr>
          </a:p>
          <a:p>
            <a:pPr marL="342900" lvl="0" indent="-342900">
              <a:lnSpc>
                <a:spcPts val="1300"/>
              </a:lnSpc>
              <a:spcAft>
                <a:spcPts val="600"/>
              </a:spcAft>
              <a:buFont typeface="+mj-lt"/>
              <a:buAutoNum type="arabicPeriod"/>
              <a:tabLst>
                <a:tab pos="3330575" algn="l"/>
              </a:tabLst>
            </a:pPr>
            <a:r>
              <a:rPr lang="en-US" sz="1200" dirty="0" smtClean="0">
                <a:solidFill>
                  <a:srgbClr val="000000"/>
                </a:solidFill>
                <a:effectLst/>
                <a:latin typeface="HelveticaNeueLT Pro 45 Lt" charset="0"/>
                <a:ea typeface="Times New Roman" panose="02020603050405020304" charset="0"/>
                <a:cs typeface="Times New Roman" panose="02020603050405020304" charset="0"/>
              </a:rPr>
              <a:t>Energy</a:t>
            </a:r>
            <a:endParaRPr lang="en-US" sz="1200" dirty="0" smtClean="0">
              <a:solidFill>
                <a:srgbClr val="000000"/>
              </a:solidFill>
              <a:effectLst/>
              <a:latin typeface="HelveticaNeueLT Pro 45 Lt" charset="0"/>
              <a:ea typeface="Times New Roman" panose="02020603050405020304" charset="0"/>
              <a:cs typeface="Times New Roman" panose="02020603050405020304" charset="0"/>
            </a:endParaRPr>
          </a:p>
          <a:p>
            <a:pPr marL="342900" lvl="0" indent="-342900">
              <a:lnSpc>
                <a:spcPts val="1300"/>
              </a:lnSpc>
              <a:spcAft>
                <a:spcPts val="600"/>
              </a:spcAft>
              <a:buFont typeface="+mj-lt"/>
              <a:buAutoNum type="arabicPeriod"/>
              <a:tabLst>
                <a:tab pos="3330575" algn="l"/>
              </a:tabLst>
            </a:pPr>
            <a:r>
              <a:rPr lang="en-US" sz="1200" dirty="0" smtClean="0">
                <a:solidFill>
                  <a:srgbClr val="000000"/>
                </a:solidFill>
                <a:effectLst/>
                <a:latin typeface="HelveticaNeueLT Pro 45 Lt" charset="0"/>
                <a:ea typeface="Times New Roman" panose="02020603050405020304" charset="0"/>
                <a:cs typeface="Times New Roman" panose="02020603050405020304" charset="0"/>
              </a:rPr>
              <a:t>Construction</a:t>
            </a:r>
            <a:endParaRPr lang="en-US" sz="1200" dirty="0" smtClean="0">
              <a:solidFill>
                <a:srgbClr val="000000"/>
              </a:solidFill>
              <a:effectLst/>
              <a:latin typeface="HelveticaNeueLT Pro 45 Lt" charset="0"/>
              <a:ea typeface="Times New Roman" panose="02020603050405020304" charset="0"/>
              <a:cs typeface="Times New Roman" panose="02020603050405020304" charset="0"/>
            </a:endParaRPr>
          </a:p>
          <a:p>
            <a:pPr marL="342900" lvl="0" indent="-342900">
              <a:lnSpc>
                <a:spcPts val="1300"/>
              </a:lnSpc>
              <a:spcAft>
                <a:spcPts val="1200"/>
              </a:spcAft>
              <a:buFont typeface="+mj-lt"/>
              <a:buAutoNum type="arabicPeriod"/>
              <a:tabLst>
                <a:tab pos="3330575" algn="l"/>
              </a:tabLst>
            </a:pPr>
            <a:r>
              <a:rPr lang="en-US" sz="1200" dirty="0" smtClean="0">
                <a:solidFill>
                  <a:srgbClr val="000000"/>
                </a:solidFill>
                <a:effectLst/>
                <a:latin typeface="HelveticaNeueLT Pro 45 Lt" charset="0"/>
                <a:ea typeface="Times New Roman" panose="02020603050405020304" charset="0"/>
                <a:cs typeface="Times New Roman" panose="02020603050405020304" charset="0"/>
              </a:rPr>
              <a:t>Agriculture</a:t>
            </a:r>
            <a:endParaRPr lang="en-US" sz="1200" dirty="0">
              <a:solidFill>
                <a:srgbClr val="000000"/>
              </a:solidFill>
              <a:effectLst/>
              <a:latin typeface="HelveticaNeueLT Pro 45 Lt" charset="0"/>
              <a:ea typeface="Times New Roman" panose="02020603050405020304" charset="0"/>
              <a:cs typeface="Times New Roman" panose="02020603050405020304" charset="0"/>
            </a:endParaRPr>
          </a:p>
        </p:txBody>
      </p:sp>
      <p:sp>
        <p:nvSpPr>
          <p:cNvPr id="4" name="Slide Number Placeholder 3"/>
          <p:cNvSpPr>
            <a:spLocks noGrp="1"/>
          </p:cNvSpPr>
          <p:nvPr>
            <p:ph type="sldNum" sz="quarter" idx="10"/>
          </p:nvPr>
        </p:nvSpPr>
        <p:spPr/>
        <p:txBody>
          <a:bodyPr/>
          <a:lstStyle/>
          <a:p>
            <a:fld id="{75E6023A-1250-E141-A691-2DCF738D131F}" type="slidenum">
              <a:rPr lang="en-US" smtClean="0"/>
            </a:fld>
            <a:endParaRPr 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defRPr/>
            </a:pPr>
            <a:r>
              <a:rPr lang="en-US" sz="1200" kern="1200" dirty="0" smtClean="0">
                <a:solidFill>
                  <a:schemeClr val="tx1"/>
                </a:solidFill>
                <a:effectLst/>
                <a:latin typeface="+mn-lt"/>
                <a:ea typeface="+mn-ea"/>
                <a:cs typeface="+mn-cs"/>
              </a:rPr>
              <a:t>The </a:t>
            </a:r>
            <a:r>
              <a:rPr lang="en-US" sz="1200" kern="1200" dirty="0" err="1" smtClean="0">
                <a:solidFill>
                  <a:schemeClr val="tx1"/>
                </a:solidFill>
                <a:effectLst/>
                <a:latin typeface="+mn-lt"/>
                <a:ea typeface="+mn-ea"/>
                <a:cs typeface="+mn-cs"/>
              </a:rPr>
              <a:t>IoT</a:t>
            </a:r>
            <a:r>
              <a:rPr lang="en-US" sz="1200" kern="1200" dirty="0" smtClean="0">
                <a:solidFill>
                  <a:schemeClr val="tx1"/>
                </a:solidFill>
                <a:effectLst/>
                <a:latin typeface="+mn-lt"/>
                <a:ea typeface="+mn-ea"/>
                <a:cs typeface="+mn-cs"/>
              </a:rPr>
              <a:t> may help the retail industry to cut costs and increase efficiencies with automated checkout, and inventory and warehouse management.</a:t>
            </a:r>
            <a:r>
              <a:rPr lang="en-US" dirty="0" smtClean="0">
                <a:effectLst/>
              </a:rPr>
              <a:t> </a:t>
            </a:r>
            <a:endParaRPr lang="en-US" sz="1200" kern="1200" dirty="0" smtClean="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75E6023A-1250-E141-A691-2DCF738D131F}" type="slidenum">
              <a:rPr lang="en-US" smtClean="0"/>
            </a:fld>
            <a:endParaRPr 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defRPr/>
            </a:pPr>
            <a:r>
              <a:rPr lang="en-US" sz="1200" kern="1200" dirty="0" smtClean="0">
                <a:solidFill>
                  <a:schemeClr val="tx1"/>
                </a:solidFill>
                <a:effectLst/>
                <a:latin typeface="+mn-lt"/>
                <a:ea typeface="+mn-ea"/>
                <a:cs typeface="+mn-cs"/>
              </a:rPr>
              <a:t>The Industrial Internet of Things (</a:t>
            </a:r>
            <a:r>
              <a:rPr lang="en-US" sz="1200" kern="1200" dirty="0" err="1" smtClean="0">
                <a:solidFill>
                  <a:schemeClr val="tx1"/>
                </a:solidFill>
                <a:effectLst/>
                <a:latin typeface="+mn-lt"/>
                <a:ea typeface="+mn-ea"/>
                <a:cs typeface="+mn-cs"/>
              </a:rPr>
              <a:t>IIoT</a:t>
            </a:r>
            <a:r>
              <a:rPr lang="en-US" sz="1200" kern="1200" dirty="0" smtClean="0">
                <a:solidFill>
                  <a:schemeClr val="tx1"/>
                </a:solidFill>
                <a:effectLst/>
                <a:latin typeface="+mn-lt"/>
                <a:ea typeface="+mn-ea"/>
                <a:cs typeface="+mn-cs"/>
              </a:rPr>
              <a:t>) may help factories and manufacturing streamline operations and maintenance.</a:t>
            </a:r>
            <a:r>
              <a:rPr lang="en-US" dirty="0" smtClean="0">
                <a:effectLst/>
              </a:rPr>
              <a:t> </a:t>
            </a:r>
            <a:endParaRPr lang="en-US" sz="1200" kern="1200" dirty="0" smtClean="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75E6023A-1250-E141-A691-2DCF738D131F}" type="slidenum">
              <a:rPr lang="en-US" smtClean="0"/>
            </a:fld>
            <a:endParaRPr 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effectLst/>
                <a:latin typeface="+mn-lt"/>
                <a:ea typeface="+mn-ea"/>
                <a:cs typeface="+mn-cs"/>
              </a:rPr>
              <a:t>For consumers, the </a:t>
            </a:r>
            <a:r>
              <a:rPr lang="en-US" sz="1200" kern="1200" dirty="0" err="1" smtClean="0">
                <a:solidFill>
                  <a:schemeClr val="tx1"/>
                </a:solidFill>
                <a:effectLst/>
                <a:latin typeface="+mn-lt"/>
                <a:ea typeface="+mn-ea"/>
                <a:cs typeface="+mn-cs"/>
              </a:rPr>
              <a:t>IoT</a:t>
            </a:r>
            <a:r>
              <a:rPr lang="en-US" sz="1200" kern="1200" dirty="0" smtClean="0">
                <a:solidFill>
                  <a:schemeClr val="tx1"/>
                </a:solidFill>
                <a:effectLst/>
                <a:latin typeface="+mn-lt"/>
                <a:ea typeface="+mn-ea"/>
                <a:cs typeface="+mn-cs"/>
              </a:rPr>
              <a:t> may offer new entertainment products and advancements in health and fitness.</a:t>
            </a:r>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75E6023A-1250-E141-A691-2DCF738D131F}" type="slidenum">
              <a:rPr lang="en-US" smtClean="0"/>
            </a:fld>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bg>
      <p:bgPr>
        <a:noFill/>
        <a:effectLst/>
      </p:bgPr>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endParaRPr lang="en-US" smtClean="0"/>
          </a:p>
        </p:txBody>
      </p:sp>
      <p:sp>
        <p:nvSpPr>
          <p:cNvPr id="5" name="Date Placeholder 4"/>
          <p:cNvSpPr>
            <a:spLocks noGrp="1"/>
          </p:cNvSpPr>
          <p:nvPr>
            <p:ph type="dt" sz="half" idx="10"/>
          </p:nvPr>
        </p:nvSpPr>
        <p:spPr>
          <a:xfrm>
            <a:off x="838200" y="6356350"/>
            <a:ext cx="2743200" cy="365125"/>
          </a:xfrm>
          <a:prstGeom prst="rect">
            <a:avLst/>
          </a:prstGeom>
        </p:spPr>
        <p:txBody>
          <a:bodyPr/>
          <a:lstStyle/>
          <a:p>
            <a:fld id="{21B1A61E-CEB5-BF48-8E82-B0E82B1AB460}" type="datetime1">
              <a:rPr lang="en-CA" smtClean="0"/>
            </a:fld>
            <a:endParaRPr lang="en-US"/>
          </a:p>
        </p:txBody>
      </p:sp>
      <p:sp>
        <p:nvSpPr>
          <p:cNvPr id="6" name="Footer Placeholder 5"/>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p:cNvSpPr>
            <a:spLocks noGrp="1"/>
          </p:cNvSpPr>
          <p:nvPr>
            <p:ph type="sldNum" sz="quarter" idx="12"/>
          </p:nvPr>
        </p:nvSpPr>
        <p:spPr/>
        <p:txBody>
          <a:bodyPr/>
          <a:lstStyle/>
          <a:p>
            <a:fld id="{64258846-A61D-684C-B726-E1B36E5FF513}" type="slidenum">
              <a:rPr lang="en-US" smtClean="0"/>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Date Placeholder 3"/>
          <p:cNvSpPr>
            <a:spLocks noGrp="1"/>
          </p:cNvSpPr>
          <p:nvPr>
            <p:ph type="dt" sz="half" idx="10"/>
          </p:nvPr>
        </p:nvSpPr>
        <p:spPr>
          <a:xfrm>
            <a:off x="838200" y="6356350"/>
            <a:ext cx="2743200" cy="365125"/>
          </a:xfrm>
          <a:prstGeom prst="rect">
            <a:avLst/>
          </a:prstGeom>
        </p:spPr>
        <p:txBody>
          <a:bodyPr/>
          <a:lstStyle/>
          <a:p>
            <a:fld id="{6FB44E23-C76A-C94B-889C-572C6E4CDB6D}" type="datetime1">
              <a:rPr lang="en-CA" smtClean="0"/>
            </a:fld>
            <a:endParaRPr lang="en-US"/>
          </a:p>
        </p:txBody>
      </p:sp>
      <p:sp>
        <p:nvSpPr>
          <p:cNvPr id="5" name="Footer Placeholder 4"/>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p:cNvSpPr>
            <a:spLocks noGrp="1"/>
          </p:cNvSpPr>
          <p:nvPr>
            <p:ph type="sldNum" sz="quarter" idx="12"/>
          </p:nvPr>
        </p:nvSpPr>
        <p:spPr/>
        <p:txBody>
          <a:bodyPr/>
          <a:lstStyle/>
          <a:p>
            <a:fld id="{64258846-A61D-684C-B726-E1B36E5FF513}" type="slidenum">
              <a:rPr lang="en-US" smtClean="0"/>
            </a:fld>
            <a:endParaRPr 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Date Placeholder 3"/>
          <p:cNvSpPr>
            <a:spLocks noGrp="1"/>
          </p:cNvSpPr>
          <p:nvPr>
            <p:ph type="dt" sz="half" idx="10"/>
          </p:nvPr>
        </p:nvSpPr>
        <p:spPr>
          <a:xfrm>
            <a:off x="838200" y="6356350"/>
            <a:ext cx="2743200" cy="365125"/>
          </a:xfrm>
          <a:prstGeom prst="rect">
            <a:avLst/>
          </a:prstGeom>
        </p:spPr>
        <p:txBody>
          <a:bodyPr/>
          <a:lstStyle/>
          <a:p>
            <a:fld id="{C2C1EA0D-02D5-B34C-BD7D-4018ACB55663}" type="datetime1">
              <a:rPr lang="en-CA" smtClean="0"/>
            </a:fld>
            <a:endParaRPr lang="en-US"/>
          </a:p>
        </p:txBody>
      </p:sp>
      <p:sp>
        <p:nvSpPr>
          <p:cNvPr id="5" name="Footer Placeholder 4"/>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p:cNvSpPr>
            <a:spLocks noGrp="1"/>
          </p:cNvSpPr>
          <p:nvPr>
            <p:ph type="sldNum" sz="quarter" idx="12"/>
          </p:nvPr>
        </p:nvSpPr>
        <p:spPr/>
        <p:txBody>
          <a:bodyPr/>
          <a:lstStyle/>
          <a:p>
            <a:fld id="{64258846-A61D-684C-B726-E1B36E5FF513}" type="slidenum">
              <a:rPr lang="en-US" smtClean="0"/>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bg>
      <p:bgPr>
        <a:no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Click to edit Master title style</a:t>
            </a:r>
            <a:endParaRPr lang="en-US" dirty="0"/>
          </a:p>
        </p:txBody>
      </p:sp>
      <p:sp>
        <p:nvSpPr>
          <p:cNvPr id="3" name="Content Placeholder 2"/>
          <p:cNvSpPr>
            <a:spLocks noGrp="1"/>
          </p:cNvSpPr>
          <p:nvPr>
            <p:ph idx="1"/>
          </p:nvPr>
        </p:nvSpPr>
        <p:spPr/>
        <p:txBody>
          <a:bodyPr/>
          <a:lstStyle/>
          <a:p>
            <a:pPr lvl="0"/>
            <a:r>
              <a:rPr lang="en-US" dirty="0" smtClean="0"/>
              <a:t>Click to edit Master text styles</a:t>
            </a:r>
            <a:endParaRPr lang="en-US" dirty="0" smtClean="0"/>
          </a:p>
          <a:p>
            <a:pPr lvl="1"/>
            <a:r>
              <a:rPr lang="en-US" dirty="0" smtClean="0"/>
              <a:t>Second level</a:t>
            </a:r>
            <a:endParaRPr lang="en-US" dirty="0" smtClean="0"/>
          </a:p>
          <a:p>
            <a:pPr lvl="2"/>
            <a:r>
              <a:rPr lang="en-US" dirty="0" smtClean="0"/>
              <a:t>Third level</a:t>
            </a:r>
            <a:endParaRPr lang="en-US" dirty="0" smtClean="0"/>
          </a:p>
          <a:p>
            <a:pPr lvl="3"/>
            <a:r>
              <a:rPr lang="en-US" dirty="0" smtClean="0"/>
              <a:t>Fourth level</a:t>
            </a:r>
            <a:endParaRPr lang="en-US" dirty="0" smtClean="0"/>
          </a:p>
          <a:p>
            <a:pPr lvl="4"/>
            <a:r>
              <a:rPr lang="en-US" dirty="0" smtClean="0"/>
              <a:t>Fifth level</a:t>
            </a:r>
            <a:endParaRPr lang="en-US" dirty="0"/>
          </a:p>
        </p:txBody>
      </p:sp>
      <p:sp>
        <p:nvSpPr>
          <p:cNvPr id="4" name="Date Placeholder 3"/>
          <p:cNvSpPr>
            <a:spLocks noGrp="1"/>
          </p:cNvSpPr>
          <p:nvPr>
            <p:ph type="dt" sz="half" idx="10"/>
          </p:nvPr>
        </p:nvSpPr>
        <p:spPr>
          <a:xfrm>
            <a:off x="838200" y="6356350"/>
            <a:ext cx="2743200" cy="365125"/>
          </a:xfrm>
          <a:prstGeom prst="rect">
            <a:avLst/>
          </a:prstGeom>
        </p:spPr>
        <p:txBody>
          <a:bodyPr/>
          <a:lstStyle/>
          <a:p>
            <a:fld id="{1A31C021-2426-2B4F-9694-18DD297A192B}" type="datetime1">
              <a:rPr lang="en-CA" smtClean="0"/>
            </a:fld>
            <a:endParaRPr lang="en-US"/>
          </a:p>
        </p:txBody>
      </p:sp>
      <p:sp>
        <p:nvSpPr>
          <p:cNvPr id="5" name="Footer Placeholder 4"/>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p:cNvSpPr>
            <a:spLocks noGrp="1"/>
          </p:cNvSpPr>
          <p:nvPr>
            <p:ph type="sldNum" sz="quarter" idx="12"/>
          </p:nvPr>
        </p:nvSpPr>
        <p:spPr/>
        <p:txBody>
          <a:bodyPr/>
          <a:lstStyle/>
          <a:p>
            <a:fld id="{64258846-A61D-684C-B726-E1B36E5FF513}" type="slidenum">
              <a:rPr lang="en-US" smtClean="0"/>
            </a:fld>
            <a:endParaRPr lang="en-US" dirty="0"/>
          </a:p>
        </p:txBody>
      </p:sp>
      <p:sp>
        <p:nvSpPr>
          <p:cNvPr id="7" name="TextBox 6"/>
          <p:cNvSpPr txBox="1"/>
          <p:nvPr userDrawn="1"/>
        </p:nvSpPr>
        <p:spPr>
          <a:xfrm>
            <a:off x="11380573" y="5696465"/>
            <a:ext cx="184731" cy="369332"/>
          </a:xfrm>
          <a:prstGeom prst="rect">
            <a:avLst/>
          </a:prstGeom>
          <a:noFill/>
        </p:spPr>
        <p:txBody>
          <a:bodyPr wrap="none" rtlCol="0">
            <a:spAutoFit/>
          </a:bodyPr>
          <a:lstStyle/>
          <a:p>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1_Title and Content">
    <p:bg>
      <p:bgPr>
        <a:no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Click to edit Master title style</a:t>
            </a:r>
            <a:endParaRPr lang="en-US" dirty="0"/>
          </a:p>
        </p:txBody>
      </p:sp>
      <p:sp>
        <p:nvSpPr>
          <p:cNvPr id="3" name="Content Placeholder 2"/>
          <p:cNvSpPr>
            <a:spLocks noGrp="1"/>
          </p:cNvSpPr>
          <p:nvPr>
            <p:ph idx="1"/>
          </p:nvPr>
        </p:nvSpPr>
        <p:spPr/>
        <p:txBody>
          <a:bodyPr/>
          <a:lstStyle/>
          <a:p>
            <a:pPr lvl="0"/>
            <a:r>
              <a:rPr lang="en-US" dirty="0" smtClean="0"/>
              <a:t>Click to edit Master text styles</a:t>
            </a:r>
            <a:endParaRPr lang="en-US" dirty="0" smtClean="0"/>
          </a:p>
          <a:p>
            <a:pPr lvl="1"/>
            <a:r>
              <a:rPr lang="en-US" dirty="0" smtClean="0"/>
              <a:t>Second level</a:t>
            </a:r>
            <a:endParaRPr lang="en-US" dirty="0" smtClean="0"/>
          </a:p>
          <a:p>
            <a:pPr lvl="2"/>
            <a:r>
              <a:rPr lang="en-US" dirty="0" smtClean="0"/>
              <a:t>Third level</a:t>
            </a:r>
            <a:endParaRPr lang="en-US" dirty="0" smtClean="0"/>
          </a:p>
          <a:p>
            <a:pPr lvl="3"/>
            <a:r>
              <a:rPr lang="en-US" dirty="0" smtClean="0"/>
              <a:t>Fourth level</a:t>
            </a:r>
            <a:endParaRPr lang="en-US" dirty="0" smtClean="0"/>
          </a:p>
          <a:p>
            <a:pPr lvl="4"/>
            <a:r>
              <a:rPr lang="en-US" dirty="0" smtClean="0"/>
              <a:t>Fifth level</a:t>
            </a:r>
            <a:endParaRPr lang="en-US" dirty="0"/>
          </a:p>
        </p:txBody>
      </p:sp>
      <p:sp>
        <p:nvSpPr>
          <p:cNvPr id="4" name="Date Placeholder 3"/>
          <p:cNvSpPr>
            <a:spLocks noGrp="1"/>
          </p:cNvSpPr>
          <p:nvPr>
            <p:ph type="dt" sz="half" idx="10"/>
          </p:nvPr>
        </p:nvSpPr>
        <p:spPr>
          <a:xfrm>
            <a:off x="838200" y="6356350"/>
            <a:ext cx="2743200" cy="365125"/>
          </a:xfrm>
          <a:prstGeom prst="rect">
            <a:avLst/>
          </a:prstGeom>
        </p:spPr>
        <p:txBody>
          <a:bodyPr/>
          <a:lstStyle/>
          <a:p>
            <a:fld id="{1A31C021-2426-2B4F-9694-18DD297A192B}" type="datetime1">
              <a:rPr lang="en-CA" smtClean="0"/>
            </a:fld>
            <a:endParaRPr lang="en-US"/>
          </a:p>
        </p:txBody>
      </p:sp>
      <p:sp>
        <p:nvSpPr>
          <p:cNvPr id="5" name="Footer Placeholder 4"/>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p:cNvSpPr>
            <a:spLocks noGrp="1"/>
          </p:cNvSpPr>
          <p:nvPr>
            <p:ph type="sldNum" sz="quarter" idx="12"/>
          </p:nvPr>
        </p:nvSpPr>
        <p:spPr/>
        <p:txBody>
          <a:bodyPr/>
          <a:lstStyle>
            <a:lvl1pPr>
              <a:defRPr>
                <a:solidFill>
                  <a:srgbClr val="F6A800"/>
                </a:solidFill>
              </a:defRPr>
            </a:lvl1pPr>
          </a:lstStyle>
          <a:p>
            <a:fld id="{64258846-A61D-684C-B726-E1B36E5FF513}" type="slidenum">
              <a:rPr lang="en-US" smtClean="0"/>
            </a:fld>
            <a:endParaRPr lang="en-US" dirty="0"/>
          </a:p>
        </p:txBody>
      </p:sp>
      <p:sp>
        <p:nvSpPr>
          <p:cNvPr id="7" name="TextBox 6"/>
          <p:cNvSpPr txBox="1"/>
          <p:nvPr userDrawn="1"/>
        </p:nvSpPr>
        <p:spPr>
          <a:xfrm>
            <a:off x="11380573" y="5696465"/>
            <a:ext cx="184731" cy="369332"/>
          </a:xfrm>
          <a:prstGeom prst="rect">
            <a:avLst/>
          </a:prstGeom>
          <a:noFill/>
        </p:spPr>
        <p:txBody>
          <a:bodyPr wrap="none" rtlCol="0">
            <a:spAutoFit/>
          </a:bodyPr>
          <a:lstStyle/>
          <a:p>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US"/>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endParaRPr lang="en-US" smtClean="0"/>
          </a:p>
        </p:txBody>
      </p:sp>
      <p:sp>
        <p:nvSpPr>
          <p:cNvPr id="4" name="Date Placeholder 3"/>
          <p:cNvSpPr>
            <a:spLocks noGrp="1"/>
          </p:cNvSpPr>
          <p:nvPr>
            <p:ph type="dt" sz="half" idx="10"/>
          </p:nvPr>
        </p:nvSpPr>
        <p:spPr>
          <a:xfrm>
            <a:off x="838200" y="6356350"/>
            <a:ext cx="2743200" cy="365125"/>
          </a:xfrm>
          <a:prstGeom prst="rect">
            <a:avLst/>
          </a:prstGeom>
        </p:spPr>
        <p:txBody>
          <a:bodyPr/>
          <a:lstStyle/>
          <a:p>
            <a:fld id="{AE7846EF-0007-AA45-820C-8C877E7E90C1}" type="datetime1">
              <a:rPr lang="en-CA" smtClean="0"/>
            </a:fld>
            <a:endParaRPr lang="en-US"/>
          </a:p>
        </p:txBody>
      </p:sp>
      <p:sp>
        <p:nvSpPr>
          <p:cNvPr id="5" name="Footer Placeholder 4"/>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p:cNvSpPr>
            <a:spLocks noGrp="1"/>
          </p:cNvSpPr>
          <p:nvPr>
            <p:ph type="sldNum" sz="quarter" idx="12"/>
          </p:nvPr>
        </p:nvSpPr>
        <p:spPr/>
        <p:txBody>
          <a:bodyPr/>
          <a:lstStyle/>
          <a:p>
            <a:fld id="{64258846-A61D-684C-B726-E1B36E5FF513}" type="slidenum">
              <a:rPr lang="en-US" smtClean="0"/>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1597306" y="2013995"/>
            <a:ext cx="4422494" cy="3324487"/>
          </a:xfrm>
        </p:spPr>
        <p:txBody>
          <a:bodyPr/>
          <a:lstStyle/>
          <a:p>
            <a:pPr lvl="0"/>
            <a:r>
              <a:rPr lang="en-US" dirty="0" smtClean="0"/>
              <a:t>Click to edit Master text styles</a:t>
            </a:r>
            <a:endParaRPr lang="en-US" dirty="0" smtClean="0"/>
          </a:p>
          <a:p>
            <a:pPr lvl="1"/>
            <a:r>
              <a:rPr lang="en-US" dirty="0" smtClean="0"/>
              <a:t>Second level</a:t>
            </a:r>
            <a:endParaRPr lang="en-US" dirty="0" smtClean="0"/>
          </a:p>
          <a:p>
            <a:pPr lvl="2"/>
            <a:r>
              <a:rPr lang="en-US" dirty="0" smtClean="0"/>
              <a:t>Third level</a:t>
            </a:r>
            <a:endParaRPr lang="en-US" dirty="0" smtClean="0"/>
          </a:p>
          <a:p>
            <a:pPr lvl="3"/>
            <a:r>
              <a:rPr lang="en-US" dirty="0" smtClean="0"/>
              <a:t>Fourth level</a:t>
            </a:r>
            <a:endParaRPr lang="en-US" dirty="0" smtClean="0"/>
          </a:p>
          <a:p>
            <a:pPr lvl="4"/>
            <a:r>
              <a:rPr lang="en-US" dirty="0" smtClean="0"/>
              <a:t>Fifth level</a:t>
            </a:r>
            <a:endParaRPr lang="en-US" dirty="0"/>
          </a:p>
        </p:txBody>
      </p:sp>
      <p:sp>
        <p:nvSpPr>
          <p:cNvPr id="4" name="Content Placeholder 3"/>
          <p:cNvSpPr>
            <a:spLocks noGrp="1"/>
          </p:cNvSpPr>
          <p:nvPr>
            <p:ph sz="half" idx="2"/>
          </p:nvPr>
        </p:nvSpPr>
        <p:spPr>
          <a:xfrm>
            <a:off x="6450211" y="2013995"/>
            <a:ext cx="4399020" cy="3324487"/>
          </a:xfrm>
        </p:spPr>
        <p:txBody>
          <a:bodyPr/>
          <a:lstStyle/>
          <a:p>
            <a:pPr lvl="0"/>
            <a:r>
              <a:rPr lang="en-US" smtClean="0"/>
              <a:t>Click to edit Master text styles</a:t>
            </a:r>
            <a:endParaRPr lang="en-US" smtClean="0"/>
          </a:p>
          <a:p>
            <a:pPr lvl="1"/>
            <a:r>
              <a:rPr lang="en-US" dirty="0" smtClean="0"/>
              <a:t>Second level</a:t>
            </a:r>
            <a:endParaRPr lang="en-US" dirty="0" smtClean="0"/>
          </a:p>
          <a:p>
            <a:pPr lvl="2"/>
            <a:r>
              <a:rPr lang="en-US" dirty="0" smtClean="0"/>
              <a:t>Third level</a:t>
            </a:r>
            <a:endParaRPr lang="en-US" dirty="0" smtClean="0"/>
          </a:p>
          <a:p>
            <a:pPr lvl="3"/>
            <a:r>
              <a:rPr lang="en-US" dirty="0" smtClean="0"/>
              <a:t>Fourth level</a:t>
            </a:r>
            <a:endParaRPr lang="en-US" dirty="0" smtClean="0"/>
          </a:p>
          <a:p>
            <a:pPr lvl="4"/>
            <a:r>
              <a:rPr lang="en-US" dirty="0" smtClean="0"/>
              <a:t>Fifth level</a:t>
            </a:r>
            <a:endParaRPr lang="en-US" dirty="0"/>
          </a:p>
        </p:txBody>
      </p:sp>
      <p:sp>
        <p:nvSpPr>
          <p:cNvPr id="7" name="Slide Number Placeholder 6"/>
          <p:cNvSpPr>
            <a:spLocks noGrp="1"/>
          </p:cNvSpPr>
          <p:nvPr>
            <p:ph type="sldNum" sz="quarter" idx="12"/>
          </p:nvPr>
        </p:nvSpPr>
        <p:spPr/>
        <p:txBody>
          <a:bodyPr/>
          <a:lstStyle/>
          <a:p>
            <a:fld id="{64258846-A61D-684C-B726-E1B36E5FF513}" type="slidenum">
              <a:rPr lang="en-US" smtClean="0"/>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endParaRPr lang="en-US" smtClean="0"/>
          </a:p>
        </p:txBody>
      </p:sp>
      <p:sp>
        <p:nvSpPr>
          <p:cNvPr id="4" name="Content Placeholder 3"/>
          <p:cNvSpPr>
            <a:spLocks noGrp="1"/>
          </p:cNvSpPr>
          <p:nvPr>
            <p:ph sz="half" idx="2"/>
          </p:nvPr>
        </p:nvSpPr>
        <p:spPr>
          <a:xfrm>
            <a:off x="839788" y="2505075"/>
            <a:ext cx="5157787" cy="3684588"/>
          </a:xfrm>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endParaRPr lang="en-US" smtClean="0"/>
          </a:p>
        </p:txBody>
      </p:sp>
      <p:sp>
        <p:nvSpPr>
          <p:cNvPr id="6" name="Content Placeholder 5"/>
          <p:cNvSpPr>
            <a:spLocks noGrp="1"/>
          </p:cNvSpPr>
          <p:nvPr>
            <p:ph sz="quarter" idx="4"/>
          </p:nvPr>
        </p:nvSpPr>
        <p:spPr>
          <a:xfrm>
            <a:off x="6172200" y="2505075"/>
            <a:ext cx="5183188" cy="3684588"/>
          </a:xfrm>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7" name="Date Placeholder 6"/>
          <p:cNvSpPr>
            <a:spLocks noGrp="1"/>
          </p:cNvSpPr>
          <p:nvPr>
            <p:ph type="dt" sz="half" idx="10"/>
          </p:nvPr>
        </p:nvSpPr>
        <p:spPr>
          <a:xfrm>
            <a:off x="838200" y="6356350"/>
            <a:ext cx="2743200" cy="365125"/>
          </a:xfrm>
          <a:prstGeom prst="rect">
            <a:avLst/>
          </a:prstGeom>
        </p:spPr>
        <p:txBody>
          <a:bodyPr/>
          <a:lstStyle/>
          <a:p>
            <a:fld id="{B8C122EE-C894-D545-9F1D-78238AF45231}" type="datetime1">
              <a:rPr lang="en-CA" smtClean="0"/>
            </a:fld>
            <a:endParaRPr lang="en-US"/>
          </a:p>
        </p:txBody>
      </p:sp>
      <p:sp>
        <p:nvSpPr>
          <p:cNvPr id="8" name="Footer Placeholder 7"/>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p:cNvSpPr>
            <a:spLocks noGrp="1"/>
          </p:cNvSpPr>
          <p:nvPr>
            <p:ph type="sldNum" sz="quarter" idx="12"/>
          </p:nvPr>
        </p:nvSpPr>
        <p:spPr/>
        <p:txBody>
          <a:bodyPr/>
          <a:lstStyle/>
          <a:p>
            <a:fld id="{64258846-A61D-684C-B726-E1B36E5FF513}" type="slidenum">
              <a:rPr lang="en-US" smtClean="0"/>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a:xfrm>
            <a:off x="838200" y="6356350"/>
            <a:ext cx="2743200" cy="365125"/>
          </a:xfrm>
          <a:prstGeom prst="rect">
            <a:avLst/>
          </a:prstGeom>
        </p:spPr>
        <p:txBody>
          <a:bodyPr/>
          <a:lstStyle/>
          <a:p>
            <a:fld id="{29542AEB-665D-A540-9693-44C243D1ECD9}" type="datetime1">
              <a:rPr lang="en-CA" smtClean="0"/>
            </a:fld>
            <a:endParaRPr lang="en-US"/>
          </a:p>
        </p:txBody>
      </p:sp>
      <p:sp>
        <p:nvSpPr>
          <p:cNvPr id="4" name="Footer Placeholder 3"/>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p:cNvSpPr>
            <a:spLocks noGrp="1"/>
          </p:cNvSpPr>
          <p:nvPr>
            <p:ph type="sldNum" sz="quarter" idx="12"/>
          </p:nvPr>
        </p:nvSpPr>
        <p:spPr/>
        <p:txBody>
          <a:bodyPr/>
          <a:lstStyle/>
          <a:p>
            <a:fld id="{64258846-A61D-684C-B726-E1B36E5FF513}" type="slidenum">
              <a:rPr lang="en-US" smtClean="0"/>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a:xfrm>
            <a:off x="838200" y="6356350"/>
            <a:ext cx="2743200" cy="365125"/>
          </a:xfrm>
          <a:prstGeom prst="rect">
            <a:avLst/>
          </a:prstGeom>
        </p:spPr>
        <p:txBody>
          <a:bodyPr/>
          <a:lstStyle/>
          <a:p>
            <a:fld id="{A6E13029-691C-D247-9B72-56A303CA334A}" type="datetime1">
              <a:rPr lang="en-CA" smtClean="0"/>
            </a:fld>
            <a:endParaRPr lang="en-US"/>
          </a:p>
        </p:txBody>
      </p:sp>
      <p:sp>
        <p:nvSpPr>
          <p:cNvPr id="3" name="Footer Placeholder 2"/>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p:cNvSpPr>
            <a:spLocks noGrp="1"/>
          </p:cNvSpPr>
          <p:nvPr>
            <p:ph type="sldNum" sz="quarter" idx="12"/>
          </p:nvPr>
        </p:nvSpPr>
        <p:spPr/>
        <p:txBody>
          <a:bodyPr/>
          <a:lstStyle/>
          <a:p>
            <a:fld id="{64258846-A61D-684C-B726-E1B36E5FF513}" type="slidenum">
              <a:rPr lang="en-US" smtClean="0"/>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endParaRPr lang="en-US" smtClean="0"/>
          </a:p>
        </p:txBody>
      </p:sp>
      <p:sp>
        <p:nvSpPr>
          <p:cNvPr id="5" name="Date Placeholder 4"/>
          <p:cNvSpPr>
            <a:spLocks noGrp="1"/>
          </p:cNvSpPr>
          <p:nvPr>
            <p:ph type="dt" sz="half" idx="10"/>
          </p:nvPr>
        </p:nvSpPr>
        <p:spPr>
          <a:xfrm>
            <a:off x="838200" y="6356350"/>
            <a:ext cx="2743200" cy="365125"/>
          </a:xfrm>
          <a:prstGeom prst="rect">
            <a:avLst/>
          </a:prstGeom>
        </p:spPr>
        <p:txBody>
          <a:bodyPr/>
          <a:lstStyle/>
          <a:p>
            <a:fld id="{C4585B38-A819-5D48-9141-1A29E5AA97F3}" type="datetime1">
              <a:rPr lang="en-CA" smtClean="0"/>
            </a:fld>
            <a:endParaRPr lang="en-US"/>
          </a:p>
        </p:txBody>
      </p:sp>
      <p:sp>
        <p:nvSpPr>
          <p:cNvPr id="6" name="Footer Placeholder 5"/>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p:cNvSpPr>
            <a:spLocks noGrp="1"/>
          </p:cNvSpPr>
          <p:nvPr>
            <p:ph type="sldNum" sz="quarter" idx="12"/>
          </p:nvPr>
        </p:nvSpPr>
        <p:spPr/>
        <p:txBody>
          <a:bodyPr/>
          <a:lstStyle/>
          <a:p>
            <a:fld id="{64258846-A61D-684C-B726-E1B36E5FF513}" type="slidenum">
              <a:rPr lang="en-US" smtClean="0"/>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3" Type="http://schemas.openxmlformats.org/officeDocument/2006/relationships/theme" Target="../theme/theme1.xml"/><Relationship Id="rId12" Type="http://schemas.openxmlformats.org/officeDocument/2006/relationships/slideLayout" Target="../slideLayouts/slideLayout1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no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597306" y="1171347"/>
            <a:ext cx="9251926" cy="640364"/>
          </a:xfrm>
          <a:prstGeom prst="rect">
            <a:avLst/>
          </a:prstGeom>
        </p:spPr>
        <p:txBody>
          <a:bodyPr vert="horz" lIns="91440" tIns="45720" rIns="91440" bIns="45720" rtlCol="0" anchor="ctr">
            <a:normAutofit/>
          </a:bodyPr>
          <a:lstStyle/>
          <a:p>
            <a:r>
              <a:rPr lang="en-US" dirty="0" smtClean="0"/>
              <a:t>Click to edit Master title style</a:t>
            </a:r>
            <a:endParaRPr lang="en-US" dirty="0"/>
          </a:p>
        </p:txBody>
      </p:sp>
      <p:sp>
        <p:nvSpPr>
          <p:cNvPr id="3" name="Text Placeholder 2"/>
          <p:cNvSpPr>
            <a:spLocks noGrp="1"/>
          </p:cNvSpPr>
          <p:nvPr>
            <p:ph type="body" idx="1"/>
          </p:nvPr>
        </p:nvSpPr>
        <p:spPr>
          <a:xfrm>
            <a:off x="1597306" y="2070847"/>
            <a:ext cx="9251925" cy="3334872"/>
          </a:xfrm>
          <a:prstGeom prst="rect">
            <a:avLst/>
          </a:prstGeom>
          <a:noFill/>
        </p:spPr>
        <p:txBody>
          <a:bodyPr vert="horz" lIns="91440" tIns="45720" rIns="91440" bIns="45720" rtlCol="0">
            <a:normAutofit/>
          </a:bodyPr>
          <a:lstStyle/>
          <a:p>
            <a:pPr lvl="0"/>
            <a:r>
              <a:rPr lang="en-US" dirty="0" smtClean="0"/>
              <a:t>Click to edit Master text styles</a:t>
            </a:r>
            <a:endParaRPr lang="en-US" dirty="0" smtClean="0"/>
          </a:p>
          <a:p>
            <a:pPr lvl="1"/>
            <a:r>
              <a:rPr lang="en-US" dirty="0" smtClean="0"/>
              <a:t>Second level</a:t>
            </a:r>
            <a:endParaRPr lang="en-US" dirty="0" smtClean="0"/>
          </a:p>
          <a:p>
            <a:pPr lvl="2"/>
            <a:r>
              <a:rPr lang="en-US" dirty="0" smtClean="0"/>
              <a:t>Third level</a:t>
            </a:r>
            <a:endParaRPr lang="en-US" dirty="0" smtClean="0"/>
          </a:p>
          <a:p>
            <a:pPr lvl="3"/>
            <a:r>
              <a:rPr lang="en-US" dirty="0" smtClean="0"/>
              <a:t>Fourth level</a:t>
            </a:r>
            <a:endParaRPr lang="en-US" dirty="0" smtClean="0"/>
          </a:p>
          <a:p>
            <a:pPr lvl="4"/>
            <a:r>
              <a:rPr lang="en-US" dirty="0" smtClean="0"/>
              <a:t>Fifth level</a:t>
            </a:r>
            <a:endParaRPr lang="en-US" dirty="0"/>
          </a:p>
        </p:txBody>
      </p:sp>
      <p:sp>
        <p:nvSpPr>
          <p:cNvPr id="6" name="Slide Number Placeholder 5"/>
          <p:cNvSpPr>
            <a:spLocks noGrp="1"/>
          </p:cNvSpPr>
          <p:nvPr>
            <p:ph type="sldNum" sz="quarter" idx="4"/>
          </p:nvPr>
        </p:nvSpPr>
        <p:spPr>
          <a:xfrm>
            <a:off x="10849231" y="5548184"/>
            <a:ext cx="875271" cy="365125"/>
          </a:xfrm>
          <a:prstGeom prst="rect">
            <a:avLst/>
          </a:prstGeom>
        </p:spPr>
        <p:txBody>
          <a:bodyPr vert="horz" lIns="91440" tIns="45720" rIns="91440" bIns="45720" rtlCol="0" anchor="ctr"/>
          <a:lstStyle>
            <a:lvl1pPr algn="r">
              <a:defRPr sz="2000" b="1">
                <a:solidFill>
                  <a:srgbClr val="84BC00"/>
                </a:solidFill>
                <a:latin typeface="Arial" panose="020B0604020202020204" pitchFamily="34" charset="0"/>
                <a:ea typeface="Arial" panose="020B0604020202020204" pitchFamily="34" charset="0"/>
                <a:cs typeface="Arial" panose="020B0604020202020204" pitchFamily="34" charset="0"/>
              </a:defRPr>
            </a:lvl1pPr>
          </a:lstStyle>
          <a:p>
            <a:fld id="{64258846-A61D-684C-B726-E1B36E5FF513}" type="slidenum">
              <a:rPr lang="en-US" smtClean="0"/>
            </a:fld>
            <a:endParaRPr 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hf hdr="0" ftr="0" dt="0"/>
  <p:txStyles>
    <p:titleStyle>
      <a:lvl1pPr algn="l" defTabSz="914400" rtl="0" eaLnBrk="1" latinLnBrk="0" hangingPunct="1">
        <a:lnSpc>
          <a:spcPct val="90000"/>
        </a:lnSpc>
        <a:spcBef>
          <a:spcPct val="0"/>
        </a:spcBef>
        <a:buNone/>
        <a:defRPr sz="3500" b="1" kern="1200">
          <a:solidFill>
            <a:srgbClr val="00A499"/>
          </a:solidFill>
          <a:latin typeface="Arial" panose="020B0604020202020204" pitchFamily="34" charset="0"/>
          <a:ea typeface="Arial" panose="020B0604020202020204" pitchFamily="34" charset="0"/>
          <a:cs typeface="Arial" panose="020B0604020202020204" pitchFamily="34" charset="0"/>
        </a:defRPr>
      </a:lvl1pPr>
    </p:titleStyle>
    <p:bodyStyle>
      <a:lvl1pPr marL="228600" indent="-228600" algn="l" defTabSz="914400" rtl="0" eaLnBrk="1" latinLnBrk="0" hangingPunct="1">
        <a:lnSpc>
          <a:spcPct val="90000"/>
        </a:lnSpc>
        <a:spcBef>
          <a:spcPts val="1000"/>
        </a:spcBef>
        <a:buClr>
          <a:srgbClr val="00A499"/>
        </a:buClr>
        <a:buSzPct val="100000"/>
        <a:buFont typeface="Arial" panose="020B0604020202020204" pitchFamily="34" charset="0"/>
        <a:buChar char="•"/>
        <a:defRPr sz="2800" kern="1200">
          <a:solidFill>
            <a:schemeClr val="tx1"/>
          </a:solidFill>
          <a:latin typeface="Arial" panose="020B0604020202020204" pitchFamily="34" charset="0"/>
          <a:ea typeface="Arial" panose="020B0604020202020204" pitchFamily="34" charset="0"/>
          <a:cs typeface="Arial" panose="020B0604020202020204" pitchFamily="34" charset="0"/>
        </a:defRPr>
      </a:lvl1pPr>
      <a:lvl2pPr marL="685800" indent="-228600" algn="l" defTabSz="914400" rtl="0" eaLnBrk="1" latinLnBrk="0" hangingPunct="1">
        <a:lnSpc>
          <a:spcPct val="90000"/>
        </a:lnSpc>
        <a:spcBef>
          <a:spcPts val="500"/>
        </a:spcBef>
        <a:buClr>
          <a:srgbClr val="84BC00"/>
        </a:buClr>
        <a:buFont typeface="Arial" panose="020B0604020202020204"/>
        <a:buChar char="•"/>
        <a:defRPr sz="2400" kern="1200">
          <a:solidFill>
            <a:schemeClr val="tx1"/>
          </a:solidFill>
          <a:latin typeface="Arial" panose="020B0604020202020204" pitchFamily="34" charset="0"/>
          <a:ea typeface="Arial" panose="020B0604020202020204" pitchFamily="34" charset="0"/>
          <a:cs typeface="Arial" panose="020B0604020202020204" pitchFamily="34" charset="0"/>
        </a:defRPr>
      </a:lvl2pPr>
      <a:lvl3pPr marL="1143000" indent="-228600" algn="l" defTabSz="914400" rtl="0" eaLnBrk="1" latinLnBrk="0" hangingPunct="1">
        <a:lnSpc>
          <a:spcPct val="90000"/>
        </a:lnSpc>
        <a:spcBef>
          <a:spcPts val="500"/>
        </a:spcBef>
        <a:buClr>
          <a:srgbClr val="00A499"/>
        </a:buClr>
        <a:buFont typeface="Arial" panose="020B0604020202020204"/>
        <a:buChar char="•"/>
        <a:defRPr sz="2000" kern="1200">
          <a:solidFill>
            <a:schemeClr val="tx1"/>
          </a:solidFill>
          <a:latin typeface="Arial" panose="020B0604020202020204" pitchFamily="34" charset="0"/>
          <a:ea typeface="Arial" panose="020B0604020202020204" pitchFamily="34" charset="0"/>
          <a:cs typeface="Arial" panose="020B0604020202020204" pitchFamily="34" charset="0"/>
        </a:defRPr>
      </a:lvl3pPr>
      <a:lvl4pPr marL="1600200" indent="-228600" algn="l" defTabSz="914400" rtl="0" eaLnBrk="1" latinLnBrk="0" hangingPunct="1">
        <a:lnSpc>
          <a:spcPct val="90000"/>
        </a:lnSpc>
        <a:spcBef>
          <a:spcPts val="500"/>
        </a:spcBef>
        <a:buClr>
          <a:srgbClr val="84BC00"/>
        </a:buClr>
        <a:buFont typeface="Arial" panose="020B0604020202020204"/>
        <a:buChar char="•"/>
        <a:defRPr sz="1800" kern="1200">
          <a:solidFill>
            <a:schemeClr val="tx1"/>
          </a:solidFill>
          <a:latin typeface="Arial" panose="020B0604020202020204" pitchFamily="34" charset="0"/>
          <a:ea typeface="Arial" panose="020B0604020202020204" pitchFamily="34" charset="0"/>
          <a:cs typeface="Arial" panose="020B0604020202020204" pitchFamily="34" charset="0"/>
        </a:defRPr>
      </a:lvl4pPr>
      <a:lvl5pPr marL="2057400" indent="-228600" algn="l" defTabSz="914400" rtl="0" eaLnBrk="1" latinLnBrk="0" hangingPunct="1">
        <a:lnSpc>
          <a:spcPct val="90000"/>
        </a:lnSpc>
        <a:spcBef>
          <a:spcPts val="500"/>
        </a:spcBef>
        <a:buClr>
          <a:srgbClr val="00A499"/>
        </a:buClr>
        <a:buFont typeface="Arial" panose="020B0604020202020204"/>
        <a:buChar char="•"/>
        <a:defRPr sz="1800" kern="1200">
          <a:solidFill>
            <a:schemeClr val="tx1"/>
          </a:solidFill>
          <a:latin typeface="Arial" panose="020B0604020202020204" pitchFamily="34" charset="0"/>
          <a:ea typeface="Arial" panose="020B0604020202020204" pitchFamily="34" charset="0"/>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1.xml"/><Relationship Id="rId1" Type="http://schemas.openxmlformats.org/officeDocument/2006/relationships/image" Target="../media/image1.jpe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notesSlide" Target="../notesSlides/notesSlide13.xml"/><Relationship Id="rId2" Type="http://schemas.openxmlformats.org/officeDocument/2006/relationships/slideLayout" Target="../slideLayouts/slideLayout2.xml"/><Relationship Id="rId1" Type="http://schemas.openxmlformats.org/officeDocument/2006/relationships/image" Target="../media/image5.jpeg"/></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notesSlide" Target="../notesSlides/notesSlide16.xml"/><Relationship Id="rId2" Type="http://schemas.openxmlformats.org/officeDocument/2006/relationships/slideLayout" Target="../slideLayouts/slideLayout2.xml"/><Relationship Id="rId1" Type="http://schemas.openxmlformats.org/officeDocument/2006/relationships/image" Target="../media/image6.jpeg"/></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notesSlide" Target="../notesSlides/notesSlide19.xml"/><Relationship Id="rId2" Type="http://schemas.openxmlformats.org/officeDocument/2006/relationships/slideLayout" Target="../slideLayouts/slideLayout2.xml"/><Relationship Id="rId1" Type="http://schemas.openxmlformats.org/officeDocument/2006/relationships/image" Target="../media/image7.jpe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2.xml"/><Relationship Id="rId1" Type="http://schemas.openxmlformats.org/officeDocument/2006/relationships/image" Target="../media/image2.png"/></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notesSlide" Target="../notesSlides/notesSlide5.xml"/><Relationship Id="rId2" Type="http://schemas.openxmlformats.org/officeDocument/2006/relationships/slideLayout" Target="../slideLayouts/slideLayout2.xml"/><Relationship Id="rId1" Type="http://schemas.openxmlformats.org/officeDocument/2006/relationships/image" Target="../media/image3.jpeg"/></Relationships>
</file>

<file path=ppt/slides/_rels/slide6.xml.rels><?xml version="1.0" encoding="UTF-8" standalone="yes"?>
<Relationships xmlns="http://schemas.openxmlformats.org/package/2006/relationships"><Relationship Id="rId3" Type="http://schemas.openxmlformats.org/officeDocument/2006/relationships/notesSlide" Target="../notesSlides/notesSlide6.xml"/><Relationship Id="rId2" Type="http://schemas.openxmlformats.org/officeDocument/2006/relationships/slideLayout" Target="../slideLayouts/slideLayout5.xml"/><Relationship Id="rId1" Type="http://schemas.openxmlformats.org/officeDocument/2006/relationships/image" Target="../media/image4.png"/></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a:t>IoT</a:t>
            </a:r>
            <a:r>
              <a:rPr lang="en-US" dirty="0"/>
              <a:t> business developments </a:t>
            </a:r>
            <a:r>
              <a:rPr lang="en-US" dirty="0" smtClean="0"/>
              <a:t> </a:t>
            </a:r>
            <a:endParaRPr lang="en-US" dirty="0"/>
          </a:p>
        </p:txBody>
      </p:sp>
      <p:sp>
        <p:nvSpPr>
          <p:cNvPr id="3" name="Content Placeholder 2"/>
          <p:cNvSpPr>
            <a:spLocks noGrp="1"/>
          </p:cNvSpPr>
          <p:nvPr>
            <p:ph idx="1"/>
          </p:nvPr>
        </p:nvSpPr>
        <p:spPr/>
        <p:txBody>
          <a:bodyPr>
            <a:normAutofit/>
          </a:bodyPr>
          <a:lstStyle/>
          <a:p>
            <a:pPr marL="0" indent="0">
              <a:lnSpc>
                <a:spcPct val="100000"/>
              </a:lnSpc>
              <a:spcAft>
                <a:spcPts val="800"/>
              </a:spcAft>
              <a:buNone/>
            </a:pPr>
            <a:r>
              <a:rPr lang="en-US" sz="3000" b="1" dirty="0"/>
              <a:t>Offices and Government</a:t>
            </a:r>
            <a:r>
              <a:rPr lang="en-US" dirty="0" smtClean="0"/>
              <a:t> </a:t>
            </a:r>
            <a:endParaRPr lang="en-US" dirty="0" smtClean="0"/>
          </a:p>
          <a:p>
            <a:pPr>
              <a:lnSpc>
                <a:spcPct val="100000"/>
              </a:lnSpc>
            </a:pPr>
            <a:r>
              <a:rPr lang="en-US" dirty="0"/>
              <a:t>Productivity and energy saving</a:t>
            </a:r>
            <a:r>
              <a:rPr lang="en-US" dirty="0" smtClean="0"/>
              <a:t>  </a:t>
            </a:r>
            <a:endParaRPr lang="en-US" dirty="0" smtClean="0"/>
          </a:p>
          <a:p>
            <a:pPr>
              <a:lnSpc>
                <a:spcPct val="100000"/>
              </a:lnSpc>
            </a:pPr>
            <a:r>
              <a:rPr lang="en-US" dirty="0"/>
              <a:t>Security and surveillance</a:t>
            </a:r>
            <a:r>
              <a:rPr lang="en-US" dirty="0" smtClean="0"/>
              <a:t>  </a:t>
            </a:r>
            <a:endParaRPr lang="en-US" dirty="0"/>
          </a:p>
        </p:txBody>
      </p:sp>
      <p:sp>
        <p:nvSpPr>
          <p:cNvPr id="4" name="Slide Number Placeholder 3"/>
          <p:cNvSpPr>
            <a:spLocks noGrp="1"/>
          </p:cNvSpPr>
          <p:nvPr>
            <p:ph type="sldNum" sz="quarter" idx="12"/>
          </p:nvPr>
        </p:nvSpPr>
        <p:spPr/>
        <p:txBody>
          <a:bodyPr/>
          <a:lstStyle/>
          <a:p>
            <a:fld id="{64258846-A61D-684C-B726-E1B36E5FF513}" type="slidenum">
              <a:rPr lang="en-US" smtClean="0"/>
            </a:fld>
            <a:endParaRPr lang="en-US" dirty="0"/>
          </a:p>
        </p:txBody>
      </p:sp>
    </p:spTree>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a:t>IoT</a:t>
            </a:r>
            <a:r>
              <a:rPr lang="en-US" dirty="0"/>
              <a:t> business developments </a:t>
            </a:r>
            <a:r>
              <a:rPr lang="en-US" dirty="0" smtClean="0"/>
              <a:t> </a:t>
            </a:r>
            <a:endParaRPr lang="en-US" dirty="0"/>
          </a:p>
        </p:txBody>
      </p:sp>
      <p:sp>
        <p:nvSpPr>
          <p:cNvPr id="3" name="Content Placeholder 2"/>
          <p:cNvSpPr>
            <a:spLocks noGrp="1"/>
          </p:cNvSpPr>
          <p:nvPr>
            <p:ph idx="1"/>
          </p:nvPr>
        </p:nvSpPr>
        <p:spPr/>
        <p:txBody>
          <a:bodyPr>
            <a:normAutofit/>
          </a:bodyPr>
          <a:lstStyle/>
          <a:p>
            <a:pPr marL="0" indent="0">
              <a:lnSpc>
                <a:spcPct val="100000"/>
              </a:lnSpc>
              <a:spcAft>
                <a:spcPts val="800"/>
              </a:spcAft>
              <a:buNone/>
            </a:pPr>
            <a:r>
              <a:rPr lang="en-US" b="1" dirty="0"/>
              <a:t>Transportation</a:t>
            </a:r>
            <a:r>
              <a:rPr lang="en-US" dirty="0" smtClean="0"/>
              <a:t> </a:t>
            </a:r>
            <a:endParaRPr lang="en-US" dirty="0" smtClean="0"/>
          </a:p>
          <a:p>
            <a:pPr>
              <a:lnSpc>
                <a:spcPct val="100000"/>
              </a:lnSpc>
            </a:pPr>
            <a:r>
              <a:rPr lang="en-US" dirty="0"/>
              <a:t>Automation and traffic control</a:t>
            </a:r>
            <a:r>
              <a:rPr lang="en-US" dirty="0" smtClean="0"/>
              <a:t>  </a:t>
            </a:r>
            <a:endParaRPr lang="en-US" dirty="0" smtClean="0"/>
          </a:p>
          <a:p>
            <a:pPr>
              <a:lnSpc>
                <a:spcPct val="100000"/>
              </a:lnSpc>
            </a:pPr>
            <a:r>
              <a:rPr lang="en-US" dirty="0"/>
              <a:t>Fleet management</a:t>
            </a:r>
            <a:r>
              <a:rPr lang="en-US" dirty="0" smtClean="0"/>
              <a:t>  </a:t>
            </a:r>
            <a:endParaRPr lang="en-US" dirty="0"/>
          </a:p>
        </p:txBody>
      </p:sp>
      <p:sp>
        <p:nvSpPr>
          <p:cNvPr id="4" name="Slide Number Placeholder 3"/>
          <p:cNvSpPr>
            <a:spLocks noGrp="1"/>
          </p:cNvSpPr>
          <p:nvPr>
            <p:ph type="sldNum" sz="quarter" idx="12"/>
          </p:nvPr>
        </p:nvSpPr>
        <p:spPr/>
        <p:txBody>
          <a:bodyPr/>
          <a:lstStyle/>
          <a:p>
            <a:fld id="{64258846-A61D-684C-B726-E1B36E5FF513}" type="slidenum">
              <a:rPr lang="en-US" smtClean="0"/>
            </a:fld>
            <a:endParaRPr lang="en-US" dirty="0"/>
          </a:p>
        </p:txBody>
      </p:sp>
    </p:spTree>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a:t>IoT</a:t>
            </a:r>
            <a:r>
              <a:rPr lang="en-US" dirty="0"/>
              <a:t> business developments </a:t>
            </a:r>
            <a:r>
              <a:rPr lang="en-US" dirty="0" smtClean="0"/>
              <a:t> </a:t>
            </a:r>
            <a:endParaRPr lang="en-US" dirty="0"/>
          </a:p>
        </p:txBody>
      </p:sp>
      <p:sp>
        <p:nvSpPr>
          <p:cNvPr id="3" name="Content Placeholder 2"/>
          <p:cNvSpPr>
            <a:spLocks noGrp="1"/>
          </p:cNvSpPr>
          <p:nvPr>
            <p:ph idx="1"/>
          </p:nvPr>
        </p:nvSpPr>
        <p:spPr/>
        <p:txBody>
          <a:bodyPr>
            <a:normAutofit/>
          </a:bodyPr>
          <a:lstStyle/>
          <a:p>
            <a:pPr marL="0" indent="0">
              <a:lnSpc>
                <a:spcPct val="100000"/>
              </a:lnSpc>
              <a:spcAft>
                <a:spcPts val="800"/>
              </a:spcAft>
              <a:buNone/>
            </a:pPr>
            <a:r>
              <a:rPr lang="en-US" b="1" dirty="0"/>
              <a:t>Healthcare</a:t>
            </a:r>
            <a:r>
              <a:rPr lang="en-US" dirty="0" smtClean="0"/>
              <a:t> </a:t>
            </a:r>
            <a:endParaRPr lang="en-US" dirty="0" smtClean="0"/>
          </a:p>
          <a:p>
            <a:pPr>
              <a:lnSpc>
                <a:spcPct val="100000"/>
              </a:lnSpc>
            </a:pPr>
            <a:r>
              <a:rPr lang="en-US" dirty="0"/>
              <a:t>Monitoring</a:t>
            </a:r>
            <a:r>
              <a:rPr lang="en-US" dirty="0" smtClean="0"/>
              <a:t>  </a:t>
            </a:r>
            <a:endParaRPr lang="en-US" dirty="0" smtClean="0"/>
          </a:p>
          <a:p>
            <a:pPr>
              <a:lnSpc>
                <a:spcPct val="100000"/>
              </a:lnSpc>
            </a:pPr>
            <a:r>
              <a:rPr lang="en-US" dirty="0"/>
              <a:t>Automated administration of treatment</a:t>
            </a:r>
            <a:r>
              <a:rPr lang="en-US" dirty="0" smtClean="0"/>
              <a:t>  </a:t>
            </a:r>
            <a:endParaRPr lang="en-US" dirty="0"/>
          </a:p>
        </p:txBody>
      </p:sp>
      <p:sp>
        <p:nvSpPr>
          <p:cNvPr id="4" name="Slide Number Placeholder 3"/>
          <p:cNvSpPr>
            <a:spLocks noGrp="1"/>
          </p:cNvSpPr>
          <p:nvPr>
            <p:ph type="sldNum" sz="quarter" idx="12"/>
          </p:nvPr>
        </p:nvSpPr>
        <p:spPr/>
        <p:txBody>
          <a:bodyPr/>
          <a:lstStyle/>
          <a:p>
            <a:fld id="{64258846-A61D-684C-B726-E1B36E5FF513}" type="slidenum">
              <a:rPr lang="en-US" smtClean="0"/>
            </a:fld>
            <a:endParaRPr lang="en-US" dirty="0"/>
          </a:p>
        </p:txBody>
      </p:sp>
    </p:spTree>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dirty="0"/>
          </a:p>
        </p:txBody>
      </p:sp>
      <p:pic>
        <p:nvPicPr>
          <p:cNvPr id="4" name="Content Placeholder 3"/>
          <p:cNvPicPr>
            <a:picLocks noGrp="1" noChangeAspect="1"/>
          </p:cNvPicPr>
          <p:nvPr>
            <p:ph idx="1"/>
          </p:nvPr>
        </p:nvPicPr>
        <p:blipFill>
          <a:blip r:embed="rId1">
            <a:extLst>
              <a:ext uri="{28A0092B-C50C-407E-A947-70E740481C1C}">
                <a14:useLocalDpi xmlns:a14="http://schemas.microsoft.com/office/drawing/2010/main" val="0"/>
              </a:ext>
            </a:extLst>
          </a:blip>
          <a:stretch>
            <a:fillRect/>
          </a:stretch>
        </p:blipFill>
        <p:spPr>
          <a:xfrm>
            <a:off x="0" y="0"/>
            <a:ext cx="12191998" cy="6858000"/>
          </a:xfrm>
        </p:spPr>
      </p:pic>
    </p:spTree>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Risks to Information Security </a:t>
            </a:r>
            <a:r>
              <a:rPr lang="en-US" dirty="0" smtClean="0"/>
              <a:t> </a:t>
            </a:r>
            <a:endParaRPr lang="en-US" dirty="0"/>
          </a:p>
        </p:txBody>
      </p:sp>
      <p:sp>
        <p:nvSpPr>
          <p:cNvPr id="3" name="Content Placeholder 2"/>
          <p:cNvSpPr>
            <a:spLocks noGrp="1"/>
          </p:cNvSpPr>
          <p:nvPr>
            <p:ph idx="1"/>
          </p:nvPr>
        </p:nvSpPr>
        <p:spPr/>
        <p:txBody>
          <a:bodyPr/>
          <a:lstStyle/>
          <a:p>
            <a:pPr marL="0" lvl="0" indent="0">
              <a:lnSpc>
                <a:spcPct val="100000"/>
              </a:lnSpc>
              <a:spcAft>
                <a:spcPts val="800"/>
              </a:spcAft>
              <a:buNone/>
            </a:pPr>
            <a:r>
              <a:rPr lang="en-US" b="1" dirty="0"/>
              <a:t>Possible consequences of an information breach</a:t>
            </a:r>
            <a:r>
              <a:rPr lang="en-US" b="1" dirty="0" smtClean="0"/>
              <a:t>:</a:t>
            </a:r>
            <a:endParaRPr lang="en-US" b="1" dirty="0" smtClean="0"/>
          </a:p>
          <a:p>
            <a:pPr lvl="0"/>
            <a:r>
              <a:rPr lang="en-US" dirty="0"/>
              <a:t>Loss of reputation/credibility</a:t>
            </a:r>
            <a:endParaRPr lang="en-US" dirty="0"/>
          </a:p>
          <a:p>
            <a:pPr lvl="0"/>
            <a:r>
              <a:rPr lang="en-US" dirty="0"/>
              <a:t>Loss of revenue and time</a:t>
            </a:r>
            <a:endParaRPr lang="en-US" dirty="0"/>
          </a:p>
          <a:p>
            <a:pPr lvl="0"/>
            <a:r>
              <a:rPr lang="en-US" dirty="0"/>
              <a:t>Lead to legal challenges</a:t>
            </a:r>
            <a:endParaRPr lang="en-US" dirty="0"/>
          </a:p>
        </p:txBody>
      </p:sp>
      <p:sp>
        <p:nvSpPr>
          <p:cNvPr id="4" name="Slide Number Placeholder 3"/>
          <p:cNvSpPr>
            <a:spLocks noGrp="1"/>
          </p:cNvSpPr>
          <p:nvPr>
            <p:ph type="sldNum" sz="quarter" idx="12"/>
          </p:nvPr>
        </p:nvSpPr>
        <p:spPr/>
        <p:txBody>
          <a:bodyPr/>
          <a:lstStyle/>
          <a:p>
            <a:fld id="{64258846-A61D-684C-B726-E1B36E5FF513}" type="slidenum">
              <a:rPr lang="en-US" smtClean="0"/>
            </a:fld>
            <a:endParaRPr lang="en-US" dirty="0"/>
          </a:p>
        </p:txBody>
      </p:sp>
    </p:spTree>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Risks to Information Security </a:t>
            </a:r>
            <a:r>
              <a:rPr lang="en-US" dirty="0" smtClean="0"/>
              <a:t> </a:t>
            </a:r>
            <a:endParaRPr lang="en-US" dirty="0"/>
          </a:p>
        </p:txBody>
      </p:sp>
      <p:sp>
        <p:nvSpPr>
          <p:cNvPr id="3" name="Content Placeholder 2"/>
          <p:cNvSpPr>
            <a:spLocks noGrp="1"/>
          </p:cNvSpPr>
          <p:nvPr>
            <p:ph idx="1"/>
          </p:nvPr>
        </p:nvSpPr>
        <p:spPr>
          <a:xfrm>
            <a:off x="1597307" y="2070847"/>
            <a:ext cx="8773610" cy="3704920"/>
          </a:xfrm>
        </p:spPr>
        <p:txBody>
          <a:bodyPr>
            <a:normAutofit fontScale="92500" lnSpcReduction="10000"/>
          </a:bodyPr>
          <a:lstStyle/>
          <a:p>
            <a:pPr marL="0" lvl="0" indent="0">
              <a:lnSpc>
                <a:spcPct val="100000"/>
              </a:lnSpc>
              <a:spcAft>
                <a:spcPts val="800"/>
              </a:spcAft>
              <a:buNone/>
            </a:pPr>
            <a:r>
              <a:rPr lang="en-US" b="1" dirty="0"/>
              <a:t>Direct cyber incidents</a:t>
            </a:r>
            <a:r>
              <a:rPr lang="en-US" b="1" dirty="0" smtClean="0"/>
              <a:t>:</a:t>
            </a:r>
            <a:endParaRPr lang="en-US" b="1" dirty="0"/>
          </a:p>
          <a:p>
            <a:pPr lvl="0">
              <a:lnSpc>
                <a:spcPct val="100000"/>
              </a:lnSpc>
            </a:pPr>
            <a:r>
              <a:rPr lang="en-US" dirty="0"/>
              <a:t>Remote control and monitoring</a:t>
            </a:r>
            <a:endParaRPr lang="en-US" dirty="0"/>
          </a:p>
          <a:p>
            <a:pPr lvl="1">
              <a:lnSpc>
                <a:spcPct val="100000"/>
              </a:lnSpc>
              <a:spcBef>
                <a:spcPts val="1000"/>
              </a:spcBef>
            </a:pPr>
            <a:r>
              <a:rPr lang="en-US" dirty="0" smtClean="0"/>
              <a:t>From head office, to supply chain, to customers</a:t>
            </a:r>
            <a:endParaRPr lang="en-US" dirty="0" smtClean="0"/>
          </a:p>
          <a:p>
            <a:pPr marL="0" lvl="0" indent="0">
              <a:lnSpc>
                <a:spcPct val="100000"/>
              </a:lnSpc>
              <a:spcBef>
                <a:spcPts val="2300"/>
              </a:spcBef>
              <a:spcAft>
                <a:spcPts val="800"/>
              </a:spcAft>
              <a:buNone/>
            </a:pPr>
            <a:r>
              <a:rPr lang="en-US" b="1" dirty="0" smtClean="0"/>
              <a:t>Indirect cyber incidents (viral threats, malware):</a:t>
            </a:r>
            <a:r>
              <a:rPr lang="en-US" dirty="0" smtClean="0"/>
              <a:t> </a:t>
            </a:r>
            <a:endParaRPr lang="en-US" dirty="0" smtClean="0"/>
          </a:p>
          <a:p>
            <a:pPr lvl="0">
              <a:lnSpc>
                <a:spcPct val="100000"/>
              </a:lnSpc>
            </a:pPr>
            <a:r>
              <a:rPr lang="en-US" dirty="0" smtClean="0"/>
              <a:t>Downstream </a:t>
            </a:r>
            <a:r>
              <a:rPr lang="en-US" dirty="0"/>
              <a:t>effects on IT security </a:t>
            </a:r>
            <a:r>
              <a:rPr lang="en-US" dirty="0" smtClean="0"/>
              <a:t>infrastructure</a:t>
            </a:r>
            <a:endParaRPr lang="en-US" dirty="0"/>
          </a:p>
          <a:p>
            <a:pPr lvl="1">
              <a:lnSpc>
                <a:spcPct val="120000"/>
              </a:lnSpc>
              <a:spcBef>
                <a:spcPts val="1000"/>
              </a:spcBef>
            </a:pPr>
            <a:r>
              <a:rPr lang="en-US" dirty="0" smtClean="0"/>
              <a:t>A </a:t>
            </a:r>
            <a:r>
              <a:rPr lang="en-US" dirty="0"/>
              <a:t>malware attack on the </a:t>
            </a:r>
            <a:r>
              <a:rPr lang="en-US" dirty="0" err="1"/>
              <a:t>IoT</a:t>
            </a:r>
            <a:r>
              <a:rPr lang="en-US" dirty="0"/>
              <a:t> device manufacturer </a:t>
            </a:r>
            <a:br>
              <a:rPr lang="en-US" dirty="0" smtClean="0"/>
            </a:br>
            <a:r>
              <a:rPr lang="en-US" dirty="0" smtClean="0"/>
              <a:t>could </a:t>
            </a:r>
            <a:r>
              <a:rPr lang="en-US" dirty="0"/>
              <a:t>affect your </a:t>
            </a:r>
            <a:r>
              <a:rPr lang="en-US" dirty="0" err="1"/>
              <a:t>IoT</a:t>
            </a:r>
            <a:r>
              <a:rPr lang="en-US" dirty="0"/>
              <a:t> devices </a:t>
            </a:r>
            <a:endParaRPr lang="en-US" dirty="0"/>
          </a:p>
        </p:txBody>
      </p:sp>
      <p:sp>
        <p:nvSpPr>
          <p:cNvPr id="4" name="Slide Number Placeholder 3"/>
          <p:cNvSpPr>
            <a:spLocks noGrp="1"/>
          </p:cNvSpPr>
          <p:nvPr>
            <p:ph type="sldNum" sz="quarter" idx="12"/>
          </p:nvPr>
        </p:nvSpPr>
        <p:spPr/>
        <p:txBody>
          <a:bodyPr/>
          <a:lstStyle/>
          <a:p>
            <a:fld id="{64258846-A61D-684C-B726-E1B36E5FF513}" type="slidenum">
              <a:rPr lang="en-US" smtClean="0"/>
            </a:fld>
            <a:endParaRPr lang="en-US" dirty="0"/>
          </a:p>
        </p:txBody>
      </p:sp>
    </p:spTree>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4" name="Content Placeholder 3"/>
          <p:cNvPicPr>
            <a:picLocks noGrp="1" noChangeAspect="1"/>
          </p:cNvPicPr>
          <p:nvPr>
            <p:ph idx="1"/>
          </p:nvPr>
        </p:nvPicPr>
        <p:blipFill>
          <a:blip r:embed="rId1">
            <a:extLst>
              <a:ext uri="{28A0092B-C50C-407E-A947-70E740481C1C}">
                <a14:useLocalDpi xmlns:a14="http://schemas.microsoft.com/office/drawing/2010/main" val="0"/>
              </a:ext>
            </a:extLst>
          </a:blip>
          <a:stretch>
            <a:fillRect/>
          </a:stretch>
        </p:blipFill>
        <p:spPr>
          <a:xfrm>
            <a:off x="0" y="0"/>
            <a:ext cx="12191998" cy="6858000"/>
          </a:xfrm>
        </p:spPr>
      </p:pic>
    </p:spTree>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Risks to Privacy </a:t>
            </a:r>
            <a:r>
              <a:rPr lang="en-US" dirty="0" smtClean="0"/>
              <a:t> </a:t>
            </a:r>
            <a:endParaRPr lang="en-US" dirty="0"/>
          </a:p>
        </p:txBody>
      </p:sp>
      <p:sp>
        <p:nvSpPr>
          <p:cNvPr id="3" name="Content Placeholder 2"/>
          <p:cNvSpPr>
            <a:spLocks noGrp="1"/>
          </p:cNvSpPr>
          <p:nvPr>
            <p:ph idx="1"/>
          </p:nvPr>
        </p:nvSpPr>
        <p:spPr/>
        <p:txBody>
          <a:bodyPr>
            <a:normAutofit/>
          </a:bodyPr>
          <a:lstStyle/>
          <a:p>
            <a:pPr marL="0" indent="0">
              <a:lnSpc>
                <a:spcPct val="100000"/>
              </a:lnSpc>
              <a:spcAft>
                <a:spcPts val="800"/>
              </a:spcAft>
              <a:buNone/>
            </a:pPr>
            <a:r>
              <a:rPr lang="en-US" b="1" dirty="0"/>
              <a:t>Business, employee, and client </a:t>
            </a:r>
            <a:r>
              <a:rPr lang="en-US" b="1" dirty="0" smtClean="0"/>
              <a:t>information </a:t>
            </a:r>
            <a:br>
              <a:rPr lang="en-US" b="1" dirty="0" smtClean="0"/>
            </a:br>
            <a:r>
              <a:rPr lang="en-US" b="1" dirty="0" smtClean="0"/>
              <a:t>could </a:t>
            </a:r>
            <a:r>
              <a:rPr lang="en-US" b="1" dirty="0"/>
              <a:t>be: </a:t>
            </a:r>
            <a:r>
              <a:rPr lang="en-US" b="1" dirty="0" smtClean="0"/>
              <a:t> </a:t>
            </a:r>
            <a:endParaRPr lang="en-US" b="1" dirty="0"/>
          </a:p>
          <a:p>
            <a:pPr lvl="0"/>
            <a:r>
              <a:rPr lang="en-US" dirty="0"/>
              <a:t>Destroyed</a:t>
            </a:r>
            <a:endParaRPr lang="en-US" dirty="0"/>
          </a:p>
          <a:p>
            <a:pPr lvl="0"/>
            <a:r>
              <a:rPr lang="en-US" dirty="0"/>
              <a:t>Altered</a:t>
            </a:r>
            <a:endParaRPr lang="en-US" dirty="0"/>
          </a:p>
          <a:p>
            <a:pPr lvl="0"/>
            <a:r>
              <a:rPr lang="en-US" dirty="0"/>
              <a:t>Stolen and exposed</a:t>
            </a:r>
            <a:endParaRPr lang="en-US" dirty="0"/>
          </a:p>
          <a:p>
            <a:r>
              <a:rPr lang="en-US" dirty="0"/>
              <a:t>Held for ransom </a:t>
            </a:r>
            <a:r>
              <a:rPr lang="en-US" dirty="0" smtClean="0"/>
              <a:t>  </a:t>
            </a:r>
            <a:endParaRPr lang="en-US" dirty="0"/>
          </a:p>
        </p:txBody>
      </p:sp>
      <p:sp>
        <p:nvSpPr>
          <p:cNvPr id="4" name="Slide Number Placeholder 3"/>
          <p:cNvSpPr>
            <a:spLocks noGrp="1"/>
          </p:cNvSpPr>
          <p:nvPr>
            <p:ph type="sldNum" sz="quarter" idx="12"/>
          </p:nvPr>
        </p:nvSpPr>
        <p:spPr/>
        <p:txBody>
          <a:bodyPr/>
          <a:lstStyle/>
          <a:p>
            <a:fld id="{64258846-A61D-684C-B726-E1B36E5FF513}" type="slidenum">
              <a:rPr lang="en-US" smtClean="0"/>
            </a:fld>
            <a:endParaRPr lang="en-US" dirty="0"/>
          </a:p>
        </p:txBody>
      </p:sp>
    </p:spTree>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Risks to Privacy </a:t>
            </a:r>
            <a:r>
              <a:rPr lang="en-US" dirty="0" smtClean="0"/>
              <a:t> </a:t>
            </a:r>
            <a:endParaRPr lang="en-US" dirty="0"/>
          </a:p>
        </p:txBody>
      </p:sp>
      <p:sp>
        <p:nvSpPr>
          <p:cNvPr id="3" name="Content Placeholder 2"/>
          <p:cNvSpPr>
            <a:spLocks noGrp="1"/>
          </p:cNvSpPr>
          <p:nvPr>
            <p:ph idx="1"/>
          </p:nvPr>
        </p:nvSpPr>
        <p:spPr>
          <a:xfrm>
            <a:off x="1597306" y="2070847"/>
            <a:ext cx="10035251" cy="3334872"/>
          </a:xfrm>
        </p:spPr>
        <p:txBody>
          <a:bodyPr>
            <a:normAutofit/>
          </a:bodyPr>
          <a:lstStyle/>
          <a:p>
            <a:pPr marL="0" indent="0">
              <a:lnSpc>
                <a:spcPct val="100000"/>
              </a:lnSpc>
              <a:spcAft>
                <a:spcPts val="800"/>
              </a:spcAft>
              <a:buNone/>
            </a:pPr>
            <a:r>
              <a:rPr lang="en-US" b="1" dirty="0"/>
              <a:t>Understand </a:t>
            </a:r>
            <a:r>
              <a:rPr lang="en-US" b="1" dirty="0" err="1"/>
              <a:t>IoT</a:t>
            </a:r>
            <a:r>
              <a:rPr lang="en-US" b="1" dirty="0"/>
              <a:t> device data collection </a:t>
            </a:r>
            <a:r>
              <a:rPr lang="en-US" b="1" dirty="0" smtClean="0"/>
              <a:t>policies:  </a:t>
            </a:r>
            <a:endParaRPr lang="en-US" b="1" dirty="0"/>
          </a:p>
          <a:p>
            <a:pPr lvl="0"/>
            <a:r>
              <a:rPr lang="en-US" dirty="0"/>
              <a:t>What information is gathered?</a:t>
            </a:r>
            <a:endParaRPr lang="en-US" dirty="0"/>
          </a:p>
          <a:p>
            <a:pPr lvl="0"/>
            <a:r>
              <a:rPr lang="en-US" dirty="0"/>
              <a:t>How long is data kept?</a:t>
            </a:r>
            <a:endParaRPr lang="en-US" dirty="0"/>
          </a:p>
          <a:p>
            <a:r>
              <a:rPr lang="en-US" dirty="0"/>
              <a:t>What is your data used for </a:t>
            </a:r>
            <a:r>
              <a:rPr lang="en-US" dirty="0" smtClean="0"/>
              <a:t>(</a:t>
            </a:r>
            <a:r>
              <a:rPr lang="en-US" dirty="0"/>
              <a:t>marketing </a:t>
            </a:r>
            <a:r>
              <a:rPr lang="en-US" dirty="0" smtClean="0"/>
              <a:t>research, etc</a:t>
            </a:r>
            <a:r>
              <a:rPr lang="en-US" dirty="0"/>
              <a:t>.)? </a:t>
            </a:r>
            <a:r>
              <a:rPr lang="en-US" sz="3200" dirty="0" smtClean="0"/>
              <a:t>   </a:t>
            </a:r>
            <a:endParaRPr lang="en-US" sz="3200" dirty="0"/>
          </a:p>
        </p:txBody>
      </p:sp>
      <p:sp>
        <p:nvSpPr>
          <p:cNvPr id="4" name="Slide Number Placeholder 3"/>
          <p:cNvSpPr>
            <a:spLocks noGrp="1"/>
          </p:cNvSpPr>
          <p:nvPr>
            <p:ph type="sldNum" sz="quarter" idx="12"/>
          </p:nvPr>
        </p:nvSpPr>
        <p:spPr/>
        <p:txBody>
          <a:bodyPr/>
          <a:lstStyle/>
          <a:p>
            <a:fld id="{64258846-A61D-684C-B726-E1B36E5FF513}" type="slidenum">
              <a:rPr lang="en-US" smtClean="0"/>
            </a:fld>
            <a:endParaRPr lang="en-US" dirty="0"/>
          </a:p>
        </p:txBody>
      </p:sp>
    </p:spTree>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5" name="Title 1"/>
          <p:cNvSpPr txBox="1"/>
          <p:nvPr/>
        </p:nvSpPr>
        <p:spPr>
          <a:xfrm>
            <a:off x="1749706" y="1323747"/>
            <a:ext cx="9251926" cy="640364"/>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3500" b="1" kern="1200">
                <a:solidFill>
                  <a:srgbClr val="00A499"/>
                </a:solidFill>
                <a:latin typeface="Arial" panose="020B0604020202020204" pitchFamily="34" charset="0"/>
                <a:ea typeface="Arial" panose="020B0604020202020204" pitchFamily="34" charset="0"/>
                <a:cs typeface="Arial" panose="020B0604020202020204" pitchFamily="34" charset="0"/>
              </a:defRPr>
            </a:lvl1pPr>
          </a:lstStyle>
          <a:p>
            <a:endParaRPr lang="en-US" dirty="0">
              <a:solidFill>
                <a:schemeClr val="bg1"/>
              </a:solidFill>
            </a:endParaRPr>
          </a:p>
        </p:txBody>
      </p:sp>
      <p:pic>
        <p:nvPicPr>
          <p:cNvPr id="8" name="Content Placeholder 7"/>
          <p:cNvPicPr>
            <a:picLocks noGrp="1" noChangeAspect="1"/>
          </p:cNvPicPr>
          <p:nvPr>
            <p:ph idx="1"/>
          </p:nvPr>
        </p:nvPicPr>
        <p:blipFill>
          <a:blip r:embed="rId1">
            <a:extLst>
              <a:ext uri="{28A0092B-C50C-407E-A947-70E740481C1C}">
                <a14:useLocalDpi xmlns:a14="http://schemas.microsoft.com/office/drawing/2010/main" val="0"/>
              </a:ext>
            </a:extLst>
          </a:blip>
          <a:stretch>
            <a:fillRect/>
          </a:stretch>
        </p:blipFill>
        <p:spPr>
          <a:xfrm>
            <a:off x="0" y="0"/>
            <a:ext cx="12191998" cy="6858000"/>
          </a:xfrm>
        </p:spPr>
      </p:pic>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Agenda</a:t>
            </a:r>
            <a:endParaRPr lang="en-US" dirty="0"/>
          </a:p>
        </p:txBody>
      </p:sp>
      <p:sp>
        <p:nvSpPr>
          <p:cNvPr id="3" name="Content Placeholder 2"/>
          <p:cNvSpPr>
            <a:spLocks noGrp="1"/>
          </p:cNvSpPr>
          <p:nvPr>
            <p:ph idx="1"/>
          </p:nvPr>
        </p:nvSpPr>
        <p:spPr>
          <a:xfrm>
            <a:off x="1597306" y="2070847"/>
            <a:ext cx="9251925" cy="3577599"/>
          </a:xfrm>
        </p:spPr>
        <p:txBody>
          <a:bodyPr>
            <a:normAutofit fontScale="92500" lnSpcReduction="10000"/>
          </a:bodyPr>
          <a:lstStyle/>
          <a:p>
            <a:pPr lvl="0"/>
            <a:r>
              <a:rPr lang="en-US" dirty="0"/>
              <a:t>What is the Internet of Things?</a:t>
            </a:r>
            <a:endParaRPr lang="en-US" dirty="0"/>
          </a:p>
          <a:p>
            <a:pPr lvl="0"/>
            <a:r>
              <a:rPr lang="en-US" dirty="0"/>
              <a:t>How does it work?</a:t>
            </a:r>
            <a:endParaRPr lang="en-US" dirty="0"/>
          </a:p>
          <a:p>
            <a:pPr lvl="0"/>
            <a:r>
              <a:rPr lang="en-US" dirty="0"/>
              <a:t>What sectors use the </a:t>
            </a:r>
            <a:r>
              <a:rPr lang="en-US" dirty="0" err="1"/>
              <a:t>IoT</a:t>
            </a:r>
            <a:r>
              <a:rPr lang="en-US" dirty="0"/>
              <a:t>? </a:t>
            </a:r>
            <a:endParaRPr lang="en-US" dirty="0" smtClean="0"/>
          </a:p>
          <a:p>
            <a:pPr lvl="0"/>
            <a:r>
              <a:rPr lang="en-US" dirty="0" err="1"/>
              <a:t>IoT</a:t>
            </a:r>
            <a:r>
              <a:rPr lang="en-US" dirty="0"/>
              <a:t> Business </a:t>
            </a:r>
            <a:r>
              <a:rPr lang="en-US" dirty="0" smtClean="0"/>
              <a:t>developments </a:t>
            </a:r>
            <a:endParaRPr lang="en-US" dirty="0"/>
          </a:p>
          <a:p>
            <a:pPr lvl="0"/>
            <a:r>
              <a:rPr lang="en-US" dirty="0"/>
              <a:t>Risks to information security </a:t>
            </a:r>
            <a:endParaRPr lang="en-US" dirty="0" smtClean="0"/>
          </a:p>
          <a:p>
            <a:pPr lvl="0"/>
            <a:r>
              <a:rPr lang="en-US" dirty="0"/>
              <a:t>Risks to </a:t>
            </a:r>
            <a:r>
              <a:rPr lang="en-US" dirty="0" smtClean="0"/>
              <a:t>privacy</a:t>
            </a:r>
            <a:endParaRPr lang="en-US" dirty="0" smtClean="0"/>
          </a:p>
          <a:p>
            <a:pPr lvl="0"/>
            <a:r>
              <a:rPr lang="en-US" dirty="0"/>
              <a:t>Risks to </a:t>
            </a:r>
            <a:r>
              <a:rPr lang="en-US" dirty="0" smtClean="0"/>
              <a:t>safety</a:t>
            </a:r>
            <a:endParaRPr lang="en-US" dirty="0" smtClean="0"/>
          </a:p>
          <a:p>
            <a:r>
              <a:rPr lang="en-US" dirty="0" err="1"/>
              <a:t>IoT</a:t>
            </a:r>
            <a:r>
              <a:rPr lang="en-US" dirty="0"/>
              <a:t> Security </a:t>
            </a:r>
            <a:r>
              <a:rPr lang="en-US" dirty="0" smtClean="0"/>
              <a:t>checklist  </a:t>
            </a:r>
            <a:endParaRPr lang="en-US" dirty="0"/>
          </a:p>
        </p:txBody>
      </p:sp>
      <p:sp>
        <p:nvSpPr>
          <p:cNvPr id="5" name="Slide Number Placeholder 4"/>
          <p:cNvSpPr>
            <a:spLocks noGrp="1"/>
          </p:cNvSpPr>
          <p:nvPr>
            <p:ph type="sldNum" sz="quarter" idx="12"/>
          </p:nvPr>
        </p:nvSpPr>
        <p:spPr/>
        <p:txBody>
          <a:bodyPr/>
          <a:lstStyle/>
          <a:p>
            <a:fld id="{64258846-A61D-684C-B726-E1B36E5FF513}" type="slidenum">
              <a:rPr lang="en-US" smtClean="0"/>
            </a:fld>
            <a:endParaRPr lang="en-US" dirty="0"/>
          </a:p>
        </p:txBody>
      </p:sp>
    </p:spTree>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Risks to Safety </a:t>
            </a:r>
            <a:r>
              <a:rPr lang="en-US" dirty="0" smtClean="0"/>
              <a:t>  </a:t>
            </a:r>
            <a:endParaRPr lang="en-US" dirty="0"/>
          </a:p>
        </p:txBody>
      </p:sp>
      <p:sp>
        <p:nvSpPr>
          <p:cNvPr id="3" name="Content Placeholder 2"/>
          <p:cNvSpPr>
            <a:spLocks noGrp="1"/>
          </p:cNvSpPr>
          <p:nvPr>
            <p:ph idx="1"/>
          </p:nvPr>
        </p:nvSpPr>
        <p:spPr/>
        <p:txBody>
          <a:bodyPr/>
          <a:lstStyle/>
          <a:p>
            <a:pPr marL="0" indent="0">
              <a:lnSpc>
                <a:spcPct val="100000"/>
              </a:lnSpc>
              <a:spcAft>
                <a:spcPts val="800"/>
              </a:spcAft>
              <a:buNone/>
            </a:pPr>
            <a:r>
              <a:rPr lang="en-US" b="1" dirty="0" err="1"/>
              <a:t>IoT</a:t>
            </a:r>
            <a:r>
              <a:rPr lang="en-US" b="1" dirty="0"/>
              <a:t> device malfunction or manipulation </a:t>
            </a:r>
            <a:br>
              <a:rPr lang="en-US" b="1" dirty="0" smtClean="0"/>
            </a:br>
            <a:r>
              <a:rPr lang="en-US" b="1" dirty="0" smtClean="0"/>
              <a:t>could </a:t>
            </a:r>
            <a:r>
              <a:rPr lang="en-US" b="1" dirty="0"/>
              <a:t>cause: </a:t>
            </a:r>
            <a:r>
              <a:rPr lang="en-US" b="1" dirty="0" smtClean="0"/>
              <a:t> </a:t>
            </a:r>
            <a:endParaRPr lang="en-US" b="1" dirty="0"/>
          </a:p>
          <a:p>
            <a:pPr lvl="0"/>
            <a:r>
              <a:rPr lang="en-US" dirty="0"/>
              <a:t>Physical damage to data</a:t>
            </a:r>
            <a:endParaRPr lang="en-US" dirty="0"/>
          </a:p>
          <a:p>
            <a:pPr lvl="0"/>
            <a:r>
              <a:rPr lang="en-US" dirty="0"/>
              <a:t>Physical damage to equipment</a:t>
            </a:r>
            <a:endParaRPr lang="en-US" dirty="0"/>
          </a:p>
          <a:p>
            <a:pPr lvl="0"/>
            <a:r>
              <a:rPr lang="en-US" dirty="0"/>
              <a:t>Physical harm</a:t>
            </a:r>
            <a:endParaRPr lang="en-US" dirty="0"/>
          </a:p>
        </p:txBody>
      </p:sp>
      <p:sp>
        <p:nvSpPr>
          <p:cNvPr id="4" name="Slide Number Placeholder 3"/>
          <p:cNvSpPr>
            <a:spLocks noGrp="1"/>
          </p:cNvSpPr>
          <p:nvPr>
            <p:ph type="sldNum" sz="quarter" idx="12"/>
          </p:nvPr>
        </p:nvSpPr>
        <p:spPr/>
        <p:txBody>
          <a:bodyPr/>
          <a:lstStyle/>
          <a:p>
            <a:fld id="{64258846-A61D-684C-B726-E1B36E5FF513}" type="slidenum">
              <a:rPr lang="en-US" smtClean="0"/>
            </a:fld>
            <a:endParaRPr lang="en-US" dirty="0"/>
          </a:p>
        </p:txBody>
      </p:sp>
    </p:spTree>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Risks to Safety </a:t>
            </a:r>
            <a:r>
              <a:rPr lang="en-US" dirty="0" smtClean="0"/>
              <a:t>  </a:t>
            </a:r>
            <a:endParaRPr lang="en-US" dirty="0"/>
          </a:p>
        </p:txBody>
      </p:sp>
      <p:sp>
        <p:nvSpPr>
          <p:cNvPr id="3" name="Content Placeholder 2"/>
          <p:cNvSpPr>
            <a:spLocks noGrp="1"/>
          </p:cNvSpPr>
          <p:nvPr>
            <p:ph idx="1"/>
          </p:nvPr>
        </p:nvSpPr>
        <p:spPr>
          <a:xfrm>
            <a:off x="1597306" y="2070847"/>
            <a:ext cx="8854633" cy="3334872"/>
          </a:xfrm>
        </p:spPr>
        <p:txBody>
          <a:bodyPr/>
          <a:lstStyle/>
          <a:p>
            <a:pPr marL="0" lvl="0" indent="0">
              <a:lnSpc>
                <a:spcPct val="100000"/>
              </a:lnSpc>
              <a:spcAft>
                <a:spcPts val="800"/>
              </a:spcAft>
              <a:buNone/>
            </a:pPr>
            <a:r>
              <a:rPr lang="en-US" b="1" dirty="0"/>
              <a:t>Possible consequences of </a:t>
            </a:r>
            <a:r>
              <a:rPr lang="en-US" b="1" dirty="0" err="1"/>
              <a:t>IoT</a:t>
            </a:r>
            <a:r>
              <a:rPr lang="en-US" b="1" dirty="0"/>
              <a:t> device malfunction or manipulation: </a:t>
            </a:r>
            <a:endParaRPr lang="en-US" b="1" dirty="0"/>
          </a:p>
          <a:p>
            <a:pPr lvl="0"/>
            <a:r>
              <a:rPr lang="en-US" dirty="0"/>
              <a:t>Costly repairs to systems, assets, and equipment</a:t>
            </a:r>
            <a:endParaRPr lang="en-US" dirty="0"/>
          </a:p>
          <a:p>
            <a:pPr lvl="0"/>
            <a:r>
              <a:rPr lang="en-US" dirty="0"/>
              <a:t>Legal impact of harm to staff, customers or public</a:t>
            </a:r>
            <a:endParaRPr lang="en-US" dirty="0"/>
          </a:p>
          <a:p>
            <a:r>
              <a:rPr lang="en-US" dirty="0"/>
              <a:t>Loss of reputation </a:t>
            </a:r>
            <a:r>
              <a:rPr lang="en-US" dirty="0" smtClean="0"/>
              <a:t> </a:t>
            </a:r>
            <a:endParaRPr lang="en-US" dirty="0"/>
          </a:p>
        </p:txBody>
      </p:sp>
      <p:sp>
        <p:nvSpPr>
          <p:cNvPr id="4" name="Slide Number Placeholder 3"/>
          <p:cNvSpPr>
            <a:spLocks noGrp="1"/>
          </p:cNvSpPr>
          <p:nvPr>
            <p:ph type="sldNum" sz="quarter" idx="12"/>
          </p:nvPr>
        </p:nvSpPr>
        <p:spPr/>
        <p:txBody>
          <a:bodyPr/>
          <a:lstStyle/>
          <a:p>
            <a:fld id="{64258846-A61D-684C-B726-E1B36E5FF513}" type="slidenum">
              <a:rPr lang="en-US" smtClean="0"/>
            </a:fld>
            <a:endParaRPr lang="en-US" dirty="0"/>
          </a:p>
        </p:txBody>
      </p:sp>
    </p:spTree>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597306" y="1225892"/>
            <a:ext cx="9251925" cy="3842463"/>
          </a:xfrm>
        </p:spPr>
        <p:txBody>
          <a:bodyPr>
            <a:normAutofit/>
          </a:bodyPr>
          <a:lstStyle/>
          <a:p>
            <a:pPr marL="0" indent="0">
              <a:lnSpc>
                <a:spcPct val="120000"/>
              </a:lnSpc>
              <a:spcAft>
                <a:spcPts val="800"/>
              </a:spcAft>
              <a:buNone/>
            </a:pPr>
            <a:r>
              <a:rPr lang="en-US" b="1" dirty="0"/>
              <a:t>Before implementation:</a:t>
            </a:r>
            <a:r>
              <a:rPr lang="en-US" sz="2400" b="1" dirty="0"/>
              <a:t> </a:t>
            </a:r>
            <a:endParaRPr lang="en-US" sz="2400" b="1" dirty="0"/>
          </a:p>
          <a:p>
            <a:pPr lvl="0" indent="-360045">
              <a:lnSpc>
                <a:spcPct val="100000"/>
              </a:lnSpc>
              <a:buFont typeface="Wingdings" panose="05000000000000000000" pitchFamily="2" charset="2"/>
              <a:buChar char="q"/>
              <a:tabLst>
                <a:tab pos="359410" algn="l"/>
              </a:tabLst>
            </a:pPr>
            <a:r>
              <a:rPr lang="en-US" sz="1800" dirty="0" smtClean="0"/>
              <a:t>Research </a:t>
            </a:r>
            <a:r>
              <a:rPr lang="en-US" sz="1800" dirty="0"/>
              <a:t>devices before you purchase. Read reviews and get </a:t>
            </a:r>
            <a:r>
              <a:rPr lang="en-US" sz="1800" dirty="0" smtClean="0"/>
              <a:t>recommendations; 	research </a:t>
            </a:r>
            <a:r>
              <a:rPr lang="en-US" sz="1800" dirty="0"/>
              <a:t>their security capabilities.</a:t>
            </a:r>
            <a:endParaRPr lang="en-US" sz="1800" dirty="0"/>
          </a:p>
          <a:p>
            <a:pPr lvl="0" indent="-360045">
              <a:lnSpc>
                <a:spcPct val="100000"/>
              </a:lnSpc>
              <a:buFont typeface="Wingdings" panose="05000000000000000000" pitchFamily="2" charset="2"/>
              <a:buChar char="q"/>
            </a:pPr>
            <a:r>
              <a:rPr lang="en-US" sz="1800" dirty="0"/>
              <a:t>Have a point of contact with the manufacturers for any issues down the road.</a:t>
            </a:r>
            <a:endParaRPr lang="en-US" sz="1800" dirty="0"/>
          </a:p>
          <a:p>
            <a:pPr lvl="0" indent="-360045">
              <a:lnSpc>
                <a:spcPct val="100000"/>
              </a:lnSpc>
              <a:buFont typeface="Wingdings" panose="05000000000000000000" pitchFamily="2" charset="2"/>
              <a:buChar char="q"/>
            </a:pPr>
            <a:r>
              <a:rPr lang="en-US" sz="1800" dirty="0"/>
              <a:t>Read device materials: operator’s manuals, instructions, support forums.</a:t>
            </a:r>
            <a:endParaRPr lang="en-US" sz="1800" dirty="0"/>
          </a:p>
          <a:p>
            <a:pPr lvl="0" indent="-360045">
              <a:lnSpc>
                <a:spcPct val="100000"/>
              </a:lnSpc>
              <a:buFont typeface="Wingdings" panose="05000000000000000000" pitchFamily="2" charset="2"/>
              <a:buChar char="q"/>
            </a:pPr>
            <a:r>
              <a:rPr lang="en-US" sz="1800" dirty="0"/>
              <a:t>Create a Bring Your Own Device (BYOD) and </a:t>
            </a:r>
            <a:r>
              <a:rPr lang="en-US" sz="1800" dirty="0" err="1"/>
              <a:t>IoT</a:t>
            </a:r>
            <a:r>
              <a:rPr lang="en-US" sz="1800" dirty="0"/>
              <a:t> policies for employees.</a:t>
            </a:r>
            <a:endParaRPr lang="en-US" sz="1800" dirty="0"/>
          </a:p>
          <a:p>
            <a:pPr indent="-360045">
              <a:lnSpc>
                <a:spcPct val="100000"/>
              </a:lnSpc>
              <a:buFont typeface="Wingdings" panose="05000000000000000000" pitchFamily="2" charset="2"/>
              <a:buChar char="q"/>
            </a:pPr>
            <a:r>
              <a:rPr lang="en-US" sz="1800" dirty="0"/>
              <a:t>Assess against your existing IT security policies and standards. </a:t>
            </a:r>
            <a:endParaRPr lang="en-US" dirty="0"/>
          </a:p>
        </p:txBody>
      </p:sp>
      <p:sp>
        <p:nvSpPr>
          <p:cNvPr id="4" name="Slide Number Placeholder 3"/>
          <p:cNvSpPr>
            <a:spLocks noGrp="1"/>
          </p:cNvSpPr>
          <p:nvPr>
            <p:ph type="sldNum" sz="quarter" idx="12"/>
          </p:nvPr>
        </p:nvSpPr>
        <p:spPr/>
        <p:txBody>
          <a:bodyPr/>
          <a:lstStyle/>
          <a:p>
            <a:fld id="{64258846-A61D-684C-B726-E1B36E5FF513}" type="slidenum">
              <a:rPr lang="en-US" smtClean="0"/>
            </a:fld>
            <a:endParaRPr lang="en-US" dirty="0"/>
          </a:p>
        </p:txBody>
      </p:sp>
    </p:spTree>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597306" y="1260617"/>
            <a:ext cx="9375494" cy="4503575"/>
          </a:xfrm>
        </p:spPr>
        <p:txBody>
          <a:bodyPr>
            <a:normAutofit lnSpcReduction="10000"/>
          </a:bodyPr>
          <a:lstStyle/>
          <a:p>
            <a:pPr marL="0" indent="0">
              <a:lnSpc>
                <a:spcPct val="120000"/>
              </a:lnSpc>
              <a:spcAft>
                <a:spcPts val="800"/>
              </a:spcAft>
              <a:buNone/>
            </a:pPr>
            <a:r>
              <a:rPr lang="en-US" sz="3000" b="1" dirty="0"/>
              <a:t>During </a:t>
            </a:r>
            <a:r>
              <a:rPr lang="en-US" sz="3000" b="1" dirty="0" smtClean="0"/>
              <a:t>implementation:</a:t>
            </a:r>
            <a:r>
              <a:rPr lang="en-US" sz="2400" b="1" dirty="0" smtClean="0"/>
              <a:t> </a:t>
            </a:r>
            <a:endParaRPr lang="en-US" sz="3100" b="1" dirty="0" smtClean="0"/>
          </a:p>
          <a:p>
            <a:pPr lvl="0" indent="-360045">
              <a:lnSpc>
                <a:spcPct val="110000"/>
              </a:lnSpc>
              <a:buFont typeface="Wingdings" panose="05000000000000000000" pitchFamily="2" charset="2"/>
              <a:buChar char="q"/>
              <a:tabLst>
                <a:tab pos="359410" algn="l"/>
              </a:tabLst>
            </a:pPr>
            <a:r>
              <a:rPr lang="en-US" sz="1800" dirty="0"/>
              <a:t>Secure your wireless network. </a:t>
            </a:r>
            <a:endParaRPr lang="en-US" sz="1800" dirty="0"/>
          </a:p>
          <a:p>
            <a:pPr lvl="0" indent="-360045">
              <a:lnSpc>
                <a:spcPct val="110000"/>
              </a:lnSpc>
              <a:buFont typeface="Wingdings" panose="05000000000000000000" pitchFamily="2" charset="2"/>
              <a:buChar char="q"/>
              <a:tabLst>
                <a:tab pos="359410" algn="l"/>
              </a:tabLst>
            </a:pPr>
            <a:r>
              <a:rPr lang="en-US" sz="1800" dirty="0"/>
              <a:t>Change device default usernames and passwords, and use strong passwords.</a:t>
            </a:r>
            <a:endParaRPr lang="en-US" sz="1800" dirty="0"/>
          </a:p>
          <a:p>
            <a:pPr lvl="0" indent="-360045">
              <a:lnSpc>
                <a:spcPct val="110000"/>
              </a:lnSpc>
              <a:buFont typeface="Wingdings" panose="05000000000000000000" pitchFamily="2" charset="2"/>
              <a:buChar char="q"/>
              <a:tabLst>
                <a:tab pos="359410" algn="l"/>
              </a:tabLst>
            </a:pPr>
            <a:r>
              <a:rPr lang="en-US" sz="1800" dirty="0"/>
              <a:t>Keep networks with sensitive information isolated. Consider using separate networks </a:t>
            </a:r>
            <a:br>
              <a:rPr lang="en-US" sz="1800" dirty="0" smtClean="0"/>
            </a:br>
            <a:r>
              <a:rPr lang="en-US" sz="1800" dirty="0" smtClean="0"/>
              <a:t>	for </a:t>
            </a:r>
            <a:r>
              <a:rPr lang="en-US" sz="1800" dirty="0" err="1"/>
              <a:t>IoT</a:t>
            </a:r>
            <a:r>
              <a:rPr lang="en-US" sz="1800" dirty="0"/>
              <a:t> devices.</a:t>
            </a:r>
            <a:endParaRPr lang="en-US" sz="1800" dirty="0"/>
          </a:p>
          <a:p>
            <a:pPr lvl="0" indent="-360045">
              <a:lnSpc>
                <a:spcPct val="110000"/>
              </a:lnSpc>
              <a:buFont typeface="Wingdings" panose="05000000000000000000" pitchFamily="2" charset="2"/>
              <a:buChar char="q"/>
              <a:tabLst>
                <a:tab pos="359410" algn="l"/>
              </a:tabLst>
            </a:pPr>
            <a:r>
              <a:rPr lang="en-US" sz="1800" dirty="0"/>
              <a:t>Ensure the device has system reset capability in order to permanently eliminate </a:t>
            </a:r>
            <a:br>
              <a:rPr lang="en-US" sz="1800" dirty="0" smtClean="0"/>
            </a:br>
            <a:r>
              <a:rPr lang="en-US" sz="1800" dirty="0" smtClean="0"/>
              <a:t>	sensitive </a:t>
            </a:r>
            <a:r>
              <a:rPr lang="en-US" sz="1800" dirty="0"/>
              <a:t>configuration information.</a:t>
            </a:r>
            <a:endParaRPr lang="en-US" sz="1800" dirty="0"/>
          </a:p>
          <a:p>
            <a:pPr lvl="0" indent="-360045">
              <a:lnSpc>
                <a:spcPct val="110000"/>
              </a:lnSpc>
              <a:buFont typeface="Wingdings" panose="05000000000000000000" pitchFamily="2" charset="2"/>
              <a:buChar char="q"/>
              <a:tabLst>
                <a:tab pos="359410" algn="l"/>
              </a:tabLst>
            </a:pPr>
            <a:r>
              <a:rPr lang="en-US" sz="1800" dirty="0"/>
              <a:t>Control who can access your network and from where.</a:t>
            </a:r>
            <a:endParaRPr lang="en-US" sz="1800" dirty="0"/>
          </a:p>
          <a:p>
            <a:pPr lvl="0" indent="-360045">
              <a:lnSpc>
                <a:spcPct val="110000"/>
              </a:lnSpc>
              <a:buFont typeface="Wingdings" panose="05000000000000000000" pitchFamily="2" charset="2"/>
              <a:buChar char="q"/>
              <a:tabLst>
                <a:tab pos="359410" algn="l"/>
              </a:tabLst>
            </a:pPr>
            <a:r>
              <a:rPr lang="en-US" sz="1800" dirty="0"/>
              <a:t>Encrypt data, commands and communications, both at rest and in transit.</a:t>
            </a:r>
            <a:endParaRPr lang="en-US" sz="1800" dirty="0"/>
          </a:p>
          <a:p>
            <a:pPr indent="-360045">
              <a:lnSpc>
                <a:spcPct val="110000"/>
              </a:lnSpc>
              <a:buFont typeface="Wingdings" panose="05000000000000000000" pitchFamily="2" charset="2"/>
              <a:buChar char="q"/>
              <a:tabLst>
                <a:tab pos="359410" algn="l"/>
              </a:tabLst>
            </a:pPr>
            <a:r>
              <a:rPr lang="en-US" sz="1800" dirty="0"/>
              <a:t>Where possible, set operating system, software, and firmware to update automatically. </a:t>
            </a:r>
            <a:r>
              <a:rPr lang="en-US" sz="1800" dirty="0" smtClean="0"/>
              <a:t>	Establish </a:t>
            </a:r>
            <a:r>
              <a:rPr lang="en-US" sz="1800" dirty="0"/>
              <a:t>periodic manual updates as required. </a:t>
            </a:r>
            <a:r>
              <a:rPr lang="en-US" sz="1800" dirty="0" smtClean="0"/>
              <a:t> </a:t>
            </a:r>
            <a:endParaRPr lang="en-US" sz="1800" dirty="0"/>
          </a:p>
        </p:txBody>
      </p:sp>
      <p:sp>
        <p:nvSpPr>
          <p:cNvPr id="4" name="Slide Number Placeholder 3"/>
          <p:cNvSpPr>
            <a:spLocks noGrp="1"/>
          </p:cNvSpPr>
          <p:nvPr>
            <p:ph type="sldNum" sz="quarter" idx="12"/>
          </p:nvPr>
        </p:nvSpPr>
        <p:spPr/>
        <p:txBody>
          <a:bodyPr/>
          <a:lstStyle/>
          <a:p>
            <a:fld id="{64258846-A61D-684C-B726-E1B36E5FF513}" type="slidenum">
              <a:rPr lang="en-US" smtClean="0"/>
            </a:fld>
            <a:endParaRPr lang="en-US" dirty="0"/>
          </a:p>
        </p:txBody>
      </p:sp>
    </p:spTree>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597306" y="1214319"/>
            <a:ext cx="9251925" cy="3842463"/>
          </a:xfrm>
        </p:spPr>
        <p:txBody>
          <a:bodyPr>
            <a:normAutofit/>
          </a:bodyPr>
          <a:lstStyle/>
          <a:p>
            <a:pPr marL="0" indent="0">
              <a:lnSpc>
                <a:spcPct val="120000"/>
              </a:lnSpc>
              <a:spcAft>
                <a:spcPts val="800"/>
              </a:spcAft>
              <a:buNone/>
            </a:pPr>
            <a:r>
              <a:rPr lang="en-US" b="1" dirty="0"/>
              <a:t>After </a:t>
            </a:r>
            <a:r>
              <a:rPr lang="en-US" b="1" dirty="0" smtClean="0"/>
              <a:t>implementation:</a:t>
            </a:r>
            <a:r>
              <a:rPr lang="en-US" sz="2400" b="1" dirty="0" smtClean="0"/>
              <a:t> </a:t>
            </a:r>
            <a:endParaRPr lang="en-US" sz="3100" b="1" dirty="0" smtClean="0"/>
          </a:p>
          <a:p>
            <a:pPr lvl="0" indent="-360045">
              <a:lnSpc>
                <a:spcPct val="100000"/>
              </a:lnSpc>
              <a:buFont typeface="Wingdings" panose="05000000000000000000" pitchFamily="2" charset="2"/>
              <a:buChar char="q"/>
              <a:tabLst>
                <a:tab pos="359410" algn="l"/>
              </a:tabLst>
            </a:pPr>
            <a:r>
              <a:rPr lang="en-US" sz="1800" dirty="0"/>
              <a:t>Implement a repeatable process to validate all safeguard and countermeasures </a:t>
            </a:r>
            <a:br>
              <a:rPr lang="en-US" sz="1800" dirty="0" smtClean="0"/>
            </a:br>
            <a:r>
              <a:rPr lang="en-US" sz="1800" dirty="0" smtClean="0"/>
              <a:t>	in </a:t>
            </a:r>
            <a:r>
              <a:rPr lang="en-US" sz="1800" dirty="0"/>
              <a:t>your implementation.</a:t>
            </a:r>
            <a:endParaRPr lang="en-US" sz="1800" dirty="0"/>
          </a:p>
          <a:p>
            <a:pPr lvl="0" indent="-360045">
              <a:lnSpc>
                <a:spcPct val="100000"/>
              </a:lnSpc>
              <a:buFont typeface="Wingdings" panose="05000000000000000000" pitchFamily="2" charset="2"/>
              <a:buChar char="q"/>
              <a:tabLst>
                <a:tab pos="359410" algn="l"/>
              </a:tabLst>
            </a:pPr>
            <a:r>
              <a:rPr lang="en-US" sz="1800" dirty="0"/>
              <a:t>Conduct ‘cyber incident’ tests and audits regularly to ensure the integrity of </a:t>
            </a:r>
            <a:br>
              <a:rPr lang="en-US" sz="1800" dirty="0" smtClean="0"/>
            </a:br>
            <a:r>
              <a:rPr lang="en-US" sz="1800" dirty="0" smtClean="0"/>
              <a:t>	your </a:t>
            </a:r>
            <a:r>
              <a:rPr lang="en-US" sz="1800" dirty="0"/>
              <a:t>network.</a:t>
            </a:r>
            <a:endParaRPr lang="en-US" sz="1800" dirty="0"/>
          </a:p>
          <a:p>
            <a:pPr indent="-360045">
              <a:lnSpc>
                <a:spcPct val="100000"/>
              </a:lnSpc>
              <a:buFont typeface="Wingdings" panose="05000000000000000000" pitchFamily="2" charset="2"/>
              <a:buChar char="q"/>
              <a:tabLst>
                <a:tab pos="359410" algn="l"/>
              </a:tabLst>
            </a:pPr>
            <a:r>
              <a:rPr lang="en-US" sz="1800" dirty="0"/>
              <a:t>Backup data regularly using secure and redundant storage solutions, such as </a:t>
            </a:r>
            <a:br>
              <a:rPr lang="en-US" sz="1800" dirty="0" smtClean="0"/>
            </a:br>
            <a:r>
              <a:rPr lang="en-US" sz="1800" dirty="0" smtClean="0"/>
              <a:t>	multiple </a:t>
            </a:r>
            <a:r>
              <a:rPr lang="en-US" sz="1800" dirty="0"/>
              <a:t>storage units and/or the cloud. Test your recovery process regularly. </a:t>
            </a:r>
            <a:r>
              <a:rPr lang="en-US" sz="1800" dirty="0" smtClean="0"/>
              <a:t>  </a:t>
            </a:r>
            <a:endParaRPr lang="en-US" dirty="0"/>
          </a:p>
        </p:txBody>
      </p:sp>
      <p:sp>
        <p:nvSpPr>
          <p:cNvPr id="4" name="Slide Number Placeholder 3"/>
          <p:cNvSpPr>
            <a:spLocks noGrp="1"/>
          </p:cNvSpPr>
          <p:nvPr>
            <p:ph type="sldNum" sz="quarter" idx="12"/>
          </p:nvPr>
        </p:nvSpPr>
        <p:spPr/>
        <p:txBody>
          <a:bodyPr/>
          <a:lstStyle/>
          <a:p>
            <a:fld id="{64258846-A61D-684C-B726-E1B36E5FF513}" type="slidenum">
              <a:rPr lang="en-US" smtClean="0"/>
            </a:fld>
            <a:endParaRPr lang="en-US" dirty="0"/>
          </a:p>
        </p:txBody>
      </p:sp>
    </p:spTree>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597306" y="1206072"/>
            <a:ext cx="9251925" cy="3842463"/>
          </a:xfrm>
        </p:spPr>
        <p:txBody>
          <a:bodyPr>
            <a:normAutofit/>
          </a:bodyPr>
          <a:lstStyle/>
          <a:p>
            <a:pPr marL="0" indent="0">
              <a:lnSpc>
                <a:spcPct val="120000"/>
              </a:lnSpc>
              <a:spcAft>
                <a:spcPts val="800"/>
              </a:spcAft>
              <a:buNone/>
            </a:pPr>
            <a:r>
              <a:rPr lang="en-US" b="1" dirty="0"/>
              <a:t>Adhere to your company’s Bring Your Own Device</a:t>
            </a:r>
            <a:r>
              <a:rPr lang="en-US" b="1" dirty="0" smtClean="0"/>
              <a:t>/ </a:t>
            </a:r>
            <a:r>
              <a:rPr lang="en-US" b="1" dirty="0" err="1" smtClean="0"/>
              <a:t>IoT</a:t>
            </a:r>
            <a:r>
              <a:rPr lang="en-US" b="1" dirty="0" smtClean="0"/>
              <a:t> policy</a:t>
            </a:r>
            <a:endParaRPr lang="en-US" b="1" dirty="0" smtClean="0"/>
          </a:p>
          <a:p>
            <a:pPr lvl="0" indent="-360045">
              <a:lnSpc>
                <a:spcPct val="100000"/>
              </a:lnSpc>
              <a:buFont typeface="Wingdings" panose="05000000000000000000" pitchFamily="2" charset="2"/>
              <a:buChar char="q"/>
              <a:tabLst>
                <a:tab pos="359410" algn="l"/>
              </a:tabLst>
            </a:pPr>
            <a:r>
              <a:rPr lang="en-US" sz="1800" dirty="0"/>
              <a:t>Understand what information is being collected by devices and why, </a:t>
            </a:r>
            <a:br>
              <a:rPr lang="en-US" sz="1800" dirty="0" smtClean="0"/>
            </a:br>
            <a:r>
              <a:rPr lang="en-US" sz="1800" dirty="0" smtClean="0"/>
              <a:t>	before </a:t>
            </a:r>
            <a:r>
              <a:rPr lang="en-US" sz="1800" dirty="0"/>
              <a:t>you </a:t>
            </a:r>
            <a:r>
              <a:rPr lang="en-US" sz="1800" dirty="0" smtClean="0"/>
              <a:t>download </a:t>
            </a:r>
            <a:r>
              <a:rPr lang="en-US" sz="1800" dirty="0"/>
              <a:t>or buy.</a:t>
            </a:r>
            <a:endParaRPr lang="en-US" sz="1800" dirty="0"/>
          </a:p>
          <a:p>
            <a:pPr lvl="0" indent="-360045">
              <a:lnSpc>
                <a:spcPct val="100000"/>
              </a:lnSpc>
              <a:buFont typeface="Wingdings" panose="05000000000000000000" pitchFamily="2" charset="2"/>
              <a:buChar char="q"/>
              <a:tabLst>
                <a:tab pos="359410" algn="l"/>
              </a:tabLst>
            </a:pPr>
            <a:r>
              <a:rPr lang="en-US" sz="1800" dirty="0"/>
              <a:t>Use a lock screen password, use strong passwords.</a:t>
            </a:r>
            <a:endParaRPr lang="en-US" sz="1800" dirty="0"/>
          </a:p>
          <a:p>
            <a:pPr lvl="0" indent="-360045">
              <a:lnSpc>
                <a:spcPct val="100000"/>
              </a:lnSpc>
              <a:buFont typeface="Wingdings" panose="05000000000000000000" pitchFamily="2" charset="2"/>
              <a:buChar char="q"/>
              <a:tabLst>
                <a:tab pos="359410" algn="l"/>
              </a:tabLst>
            </a:pPr>
            <a:r>
              <a:rPr lang="en-US" sz="1800" dirty="0"/>
              <a:t>Backup data regularly on multiple storage units and the cloud.</a:t>
            </a:r>
            <a:endParaRPr lang="en-US" sz="1800" dirty="0"/>
          </a:p>
          <a:p>
            <a:pPr lvl="0" indent="-360045">
              <a:lnSpc>
                <a:spcPct val="100000"/>
              </a:lnSpc>
              <a:buFont typeface="Wingdings" panose="05000000000000000000" pitchFamily="2" charset="2"/>
              <a:buChar char="q"/>
              <a:tabLst>
                <a:tab pos="359410" algn="l"/>
              </a:tabLst>
            </a:pPr>
            <a:r>
              <a:rPr lang="en-US" sz="1800" dirty="0"/>
              <a:t>Connect only to secure Wi-Fi networks.</a:t>
            </a:r>
            <a:endParaRPr lang="en-US" sz="1800" dirty="0"/>
          </a:p>
          <a:p>
            <a:pPr lvl="0" indent="-360045">
              <a:lnSpc>
                <a:spcPct val="100000"/>
              </a:lnSpc>
              <a:buFont typeface="Wingdings" panose="05000000000000000000" pitchFamily="2" charset="2"/>
              <a:buChar char="q"/>
              <a:tabLst>
                <a:tab pos="359410" algn="l"/>
              </a:tabLst>
            </a:pPr>
            <a:r>
              <a:rPr lang="en-US" sz="1800" dirty="0"/>
              <a:t>Use safe websites, cloud storage, etc</a:t>
            </a:r>
            <a:r>
              <a:rPr lang="en-US" sz="1800" dirty="0" smtClean="0"/>
              <a:t>.   </a:t>
            </a:r>
            <a:endParaRPr lang="en-US" dirty="0"/>
          </a:p>
        </p:txBody>
      </p:sp>
      <p:sp>
        <p:nvSpPr>
          <p:cNvPr id="4" name="Slide Number Placeholder 3"/>
          <p:cNvSpPr>
            <a:spLocks noGrp="1"/>
          </p:cNvSpPr>
          <p:nvPr>
            <p:ph type="sldNum" sz="quarter" idx="12"/>
          </p:nvPr>
        </p:nvSpPr>
        <p:spPr/>
        <p:txBody>
          <a:bodyPr/>
          <a:lstStyle/>
          <a:p>
            <a:fld id="{64258846-A61D-684C-B726-E1B36E5FF513}" type="slidenum">
              <a:rPr lang="en-US" smtClean="0"/>
            </a:fld>
            <a:endParaRPr lang="en-US" dirty="0"/>
          </a:p>
        </p:txBody>
      </p:sp>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790465" y="255459"/>
            <a:ext cx="10058400" cy="5657850"/>
          </a:xfrm>
          <a:prstGeom prst="rect">
            <a:avLst/>
          </a:prstGeom>
        </p:spPr>
      </p:pic>
      <p:sp>
        <p:nvSpPr>
          <p:cNvPr id="2" name="Title 1"/>
          <p:cNvSpPr>
            <a:spLocks noGrp="1"/>
          </p:cNvSpPr>
          <p:nvPr>
            <p:ph type="title"/>
          </p:nvPr>
        </p:nvSpPr>
        <p:spPr/>
        <p:txBody>
          <a:bodyPr/>
          <a:lstStyle/>
          <a:p>
            <a:r>
              <a:rPr lang="en-US" dirty="0"/>
              <a:t>What is the Internet of Things? </a:t>
            </a:r>
            <a:endParaRPr lang="en-US" dirty="0"/>
          </a:p>
        </p:txBody>
      </p:sp>
      <p:sp>
        <p:nvSpPr>
          <p:cNvPr id="3" name="Content Placeholder 2"/>
          <p:cNvSpPr>
            <a:spLocks noGrp="1"/>
          </p:cNvSpPr>
          <p:nvPr>
            <p:ph idx="1"/>
          </p:nvPr>
        </p:nvSpPr>
        <p:spPr/>
        <p:txBody>
          <a:bodyPr/>
          <a:lstStyle/>
          <a:p>
            <a:pPr marL="0" indent="0">
              <a:lnSpc>
                <a:spcPct val="100000"/>
              </a:lnSpc>
              <a:buNone/>
            </a:pPr>
            <a:r>
              <a:rPr lang="en-US" dirty="0"/>
              <a:t>The Internet of Things (</a:t>
            </a:r>
            <a:r>
              <a:rPr lang="en-US" dirty="0" err="1"/>
              <a:t>IoT</a:t>
            </a:r>
            <a:r>
              <a:rPr lang="en-US" dirty="0"/>
              <a:t>) is a network of ‘smart’ devices </a:t>
            </a:r>
            <a:r>
              <a:rPr lang="en-US" dirty="0" smtClean="0"/>
              <a:t>that </a:t>
            </a:r>
            <a:r>
              <a:rPr lang="en-US" dirty="0"/>
              <a:t>connect and communicate via the Internet</a:t>
            </a:r>
            <a:r>
              <a:rPr lang="en-US" dirty="0" smtClean="0"/>
              <a:t>.</a:t>
            </a:r>
            <a:endParaRPr lang="en-US" dirty="0"/>
          </a:p>
        </p:txBody>
      </p:sp>
      <p:sp>
        <p:nvSpPr>
          <p:cNvPr id="5" name="Slide Number Placeholder 4"/>
          <p:cNvSpPr>
            <a:spLocks noGrp="1"/>
          </p:cNvSpPr>
          <p:nvPr>
            <p:ph type="sldNum" sz="quarter" idx="12"/>
          </p:nvPr>
        </p:nvSpPr>
        <p:spPr/>
        <p:txBody>
          <a:bodyPr/>
          <a:lstStyle/>
          <a:p>
            <a:fld id="{64258846-A61D-684C-B726-E1B36E5FF513}" type="slidenum">
              <a:rPr lang="en-US" smtClean="0"/>
            </a:fld>
            <a:endParaRPr lang="en-US" dirty="0"/>
          </a:p>
        </p:txBody>
      </p:sp>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How does the </a:t>
            </a:r>
            <a:r>
              <a:rPr lang="en-US" dirty="0" err="1"/>
              <a:t>IoT</a:t>
            </a:r>
            <a:r>
              <a:rPr lang="en-US" dirty="0"/>
              <a:t> work? </a:t>
            </a:r>
            <a:endParaRPr lang="en-US" dirty="0"/>
          </a:p>
        </p:txBody>
      </p:sp>
      <p:sp>
        <p:nvSpPr>
          <p:cNvPr id="3" name="Content Placeholder 2"/>
          <p:cNvSpPr>
            <a:spLocks noGrp="1"/>
          </p:cNvSpPr>
          <p:nvPr>
            <p:ph idx="1"/>
          </p:nvPr>
        </p:nvSpPr>
        <p:spPr/>
        <p:txBody>
          <a:bodyPr/>
          <a:lstStyle/>
          <a:p>
            <a:pPr marL="0" indent="0">
              <a:lnSpc>
                <a:spcPct val="100000"/>
              </a:lnSpc>
              <a:spcAft>
                <a:spcPts val="800"/>
              </a:spcAft>
              <a:buNone/>
            </a:pPr>
            <a:r>
              <a:rPr lang="en-US" dirty="0"/>
              <a:t>Smart devices collect and exchange information machine to machine (M2M) and with us.</a:t>
            </a:r>
            <a:endParaRPr lang="en-US" dirty="0"/>
          </a:p>
          <a:p>
            <a:pPr lvl="0">
              <a:lnSpc>
                <a:spcPct val="100000"/>
              </a:lnSpc>
            </a:pPr>
            <a:r>
              <a:rPr lang="en-US" dirty="0"/>
              <a:t>Remote control and monitoring</a:t>
            </a:r>
            <a:endParaRPr lang="en-US" dirty="0"/>
          </a:p>
          <a:p>
            <a:pPr>
              <a:lnSpc>
                <a:spcPct val="100000"/>
              </a:lnSpc>
            </a:pPr>
            <a:r>
              <a:rPr lang="en-US" dirty="0"/>
              <a:t>Operate automatically through software, cameras </a:t>
            </a:r>
            <a:br>
              <a:rPr lang="en-US" dirty="0" smtClean="0"/>
            </a:br>
            <a:r>
              <a:rPr lang="en-US" dirty="0" smtClean="0"/>
              <a:t>and </a:t>
            </a:r>
            <a:r>
              <a:rPr lang="en-US" dirty="0"/>
              <a:t>sensors </a:t>
            </a:r>
            <a:endParaRPr lang="en-US" dirty="0"/>
          </a:p>
        </p:txBody>
      </p:sp>
      <p:sp>
        <p:nvSpPr>
          <p:cNvPr id="4" name="Slide Number Placeholder 3"/>
          <p:cNvSpPr>
            <a:spLocks noGrp="1"/>
          </p:cNvSpPr>
          <p:nvPr>
            <p:ph type="sldNum" sz="quarter" idx="12"/>
          </p:nvPr>
        </p:nvSpPr>
        <p:spPr/>
        <p:txBody>
          <a:bodyPr/>
          <a:lstStyle/>
          <a:p>
            <a:fld id="{64258846-A61D-684C-B726-E1B36E5FF513}" type="slidenum">
              <a:rPr lang="en-US" smtClean="0"/>
            </a:fld>
            <a:endParaRPr lang="en-US" dirty="0"/>
          </a:p>
        </p:txBody>
      </p:sp>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Content Placeholder 8"/>
          <p:cNvPicPr>
            <a:picLocks noGrp="1" noChangeAspect="1"/>
          </p:cNvPicPr>
          <p:nvPr>
            <p:ph idx="1"/>
          </p:nvPr>
        </p:nvPicPr>
        <p:blipFill>
          <a:blip r:embed="rId1">
            <a:extLst>
              <a:ext uri="{28A0092B-C50C-407E-A947-70E740481C1C}">
                <a14:useLocalDpi xmlns:a14="http://schemas.microsoft.com/office/drawing/2010/main" val="0"/>
              </a:ext>
            </a:extLst>
          </a:blip>
          <a:stretch>
            <a:fillRect/>
          </a:stretch>
        </p:blipFill>
        <p:spPr>
          <a:xfrm>
            <a:off x="0" y="0"/>
            <a:ext cx="12191998" cy="6858000"/>
          </a:xfrm>
        </p:spPr>
      </p:pic>
    </p:spTree>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1643606" y="2037147"/>
            <a:ext cx="4422494" cy="3417085"/>
          </a:xfrm>
        </p:spPr>
        <p:txBody>
          <a:bodyPr>
            <a:normAutofit fontScale="92500" lnSpcReduction="20000"/>
          </a:bodyPr>
          <a:lstStyle/>
          <a:p>
            <a:pPr marL="457200" lvl="0" indent="-457200">
              <a:buFont typeface="+mj-lt"/>
              <a:buAutoNum type="arabicPeriod"/>
            </a:pPr>
            <a:r>
              <a:rPr lang="en-US" sz="2000" dirty="0"/>
              <a:t>Manufacturing</a:t>
            </a:r>
            <a:endParaRPr lang="en-US" sz="2000" dirty="0"/>
          </a:p>
          <a:p>
            <a:pPr marL="457200" lvl="0" indent="-457200">
              <a:buFont typeface="+mj-lt"/>
              <a:buAutoNum type="arabicPeriod"/>
            </a:pPr>
            <a:r>
              <a:rPr lang="en-US" sz="2000" dirty="0"/>
              <a:t>Transportation</a:t>
            </a:r>
            <a:endParaRPr lang="en-US" sz="2000" dirty="0"/>
          </a:p>
          <a:p>
            <a:pPr marL="457200" lvl="0" indent="-457200">
              <a:buFont typeface="+mj-lt"/>
              <a:buAutoNum type="arabicPeriod"/>
            </a:pPr>
            <a:r>
              <a:rPr lang="en-US" sz="2000" dirty="0" smtClean="0"/>
              <a:t>Retail</a:t>
            </a:r>
            <a:endParaRPr lang="en-US" sz="2000" dirty="0"/>
          </a:p>
          <a:p>
            <a:pPr marL="457200" lvl="0" indent="-457200">
              <a:buFont typeface="+mj-lt"/>
              <a:buAutoNum type="arabicPeriod"/>
            </a:pPr>
            <a:r>
              <a:rPr lang="en-US" sz="2000" dirty="0"/>
              <a:t>Science and Technology</a:t>
            </a:r>
            <a:endParaRPr lang="en-US" sz="2000" dirty="0"/>
          </a:p>
          <a:p>
            <a:pPr marL="457200" lvl="0" indent="-457200">
              <a:buFont typeface="+mj-lt"/>
              <a:buAutoNum type="arabicPeriod"/>
            </a:pPr>
            <a:r>
              <a:rPr lang="en-US" sz="2000" dirty="0"/>
              <a:t>IT and Communications</a:t>
            </a:r>
            <a:endParaRPr lang="en-US" sz="2000" dirty="0"/>
          </a:p>
          <a:p>
            <a:pPr marL="457200" lvl="0" indent="-457200">
              <a:buFont typeface="+mj-lt"/>
              <a:buAutoNum type="arabicPeriod"/>
            </a:pPr>
            <a:r>
              <a:rPr lang="en-US" sz="2000" dirty="0" smtClean="0"/>
              <a:t>Education</a:t>
            </a:r>
            <a:endParaRPr lang="en-US" sz="2000" dirty="0"/>
          </a:p>
          <a:p>
            <a:pPr marL="457200" lvl="0" indent="-457200">
              <a:buFont typeface="+mj-lt"/>
              <a:buAutoNum type="arabicPeriod"/>
            </a:pPr>
            <a:r>
              <a:rPr lang="en-US" sz="2000" dirty="0"/>
              <a:t>Healthcare</a:t>
            </a:r>
            <a:endParaRPr lang="en-US" sz="2000" dirty="0"/>
          </a:p>
          <a:p>
            <a:pPr marL="457200" lvl="0" indent="-457200">
              <a:buFont typeface="+mj-lt"/>
              <a:buAutoNum type="arabicPeriod"/>
            </a:pPr>
            <a:r>
              <a:rPr lang="en-US" sz="2000" dirty="0"/>
              <a:t>Energy</a:t>
            </a:r>
            <a:endParaRPr lang="en-US" sz="2000" dirty="0"/>
          </a:p>
          <a:p>
            <a:pPr marL="457200" lvl="0" indent="-457200">
              <a:buFont typeface="+mj-lt"/>
              <a:buAutoNum type="arabicPeriod"/>
            </a:pPr>
            <a:r>
              <a:rPr lang="en-US" sz="2000" dirty="0" smtClean="0"/>
              <a:t>Construction</a:t>
            </a:r>
            <a:endParaRPr lang="en-US" sz="2000" dirty="0" smtClean="0"/>
          </a:p>
          <a:p>
            <a:pPr marL="457200" lvl="0" indent="-457200">
              <a:buFont typeface="+mj-lt"/>
              <a:buAutoNum type="arabicPeriod"/>
            </a:pPr>
            <a:r>
              <a:rPr lang="en-US" sz="2000" dirty="0" smtClean="0"/>
              <a:t>Agriculture</a:t>
            </a:r>
            <a:endParaRPr lang="en-US" sz="2000" dirty="0"/>
          </a:p>
        </p:txBody>
      </p:sp>
      <p:sp>
        <p:nvSpPr>
          <p:cNvPr id="2" name="Title 1"/>
          <p:cNvSpPr>
            <a:spLocks noGrp="1"/>
          </p:cNvSpPr>
          <p:nvPr>
            <p:ph type="title"/>
          </p:nvPr>
        </p:nvSpPr>
        <p:spPr/>
        <p:txBody>
          <a:bodyPr/>
          <a:lstStyle/>
          <a:p>
            <a:r>
              <a:rPr lang="en-US" dirty="0"/>
              <a:t>What sectors use the </a:t>
            </a:r>
            <a:r>
              <a:rPr lang="en-US" dirty="0" err="1"/>
              <a:t>IoT</a:t>
            </a:r>
            <a:r>
              <a:rPr lang="en-US" dirty="0"/>
              <a:t>? </a:t>
            </a:r>
            <a:endParaRPr lang="en-US" dirty="0"/>
          </a:p>
        </p:txBody>
      </p:sp>
      <p:sp>
        <p:nvSpPr>
          <p:cNvPr id="5" name="Slide Number Placeholder 4"/>
          <p:cNvSpPr>
            <a:spLocks noGrp="1"/>
          </p:cNvSpPr>
          <p:nvPr>
            <p:ph type="sldNum" sz="quarter" idx="12"/>
          </p:nvPr>
        </p:nvSpPr>
        <p:spPr/>
        <p:txBody>
          <a:bodyPr/>
          <a:lstStyle/>
          <a:p>
            <a:fld id="{64258846-A61D-684C-B726-E1B36E5FF513}" type="slidenum">
              <a:rPr lang="en-US" smtClean="0"/>
            </a:fld>
            <a:endParaRPr lang="en-US" dirty="0"/>
          </a:p>
        </p:txBody>
      </p:sp>
      <p:pic>
        <p:nvPicPr>
          <p:cNvPr id="6" name="Content Placeholder 5"/>
          <p:cNvPicPr>
            <a:picLocks noGrp="1" noChangeAspect="1"/>
          </p:cNvPicPr>
          <p:nvPr>
            <p:ph sz="half" idx="2"/>
          </p:nvPr>
        </p:nvPicPr>
        <p:blipFill>
          <a:blip r:embed="rId1">
            <a:extLst>
              <a:ext uri="{28A0092B-C50C-407E-A947-70E740481C1C}">
                <a14:useLocalDpi xmlns:a14="http://schemas.microsoft.com/office/drawing/2010/main" val="0"/>
              </a:ext>
            </a:extLst>
          </a:blip>
          <a:stretch>
            <a:fillRect/>
          </a:stretch>
        </p:blipFill>
        <p:spPr>
          <a:xfrm>
            <a:off x="6400800" y="806737"/>
            <a:ext cx="5265829" cy="5265829"/>
          </a:xfrm>
        </p:spPr>
      </p:pic>
    </p:spTree>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a:t>IoT</a:t>
            </a:r>
            <a:r>
              <a:rPr lang="en-US" dirty="0"/>
              <a:t> business developments </a:t>
            </a:r>
            <a:r>
              <a:rPr lang="en-US" dirty="0" smtClean="0"/>
              <a:t> </a:t>
            </a:r>
            <a:endParaRPr lang="en-US" dirty="0"/>
          </a:p>
        </p:txBody>
      </p:sp>
      <p:sp>
        <p:nvSpPr>
          <p:cNvPr id="3" name="Content Placeholder 2"/>
          <p:cNvSpPr>
            <a:spLocks noGrp="1"/>
          </p:cNvSpPr>
          <p:nvPr>
            <p:ph idx="1"/>
          </p:nvPr>
        </p:nvSpPr>
        <p:spPr/>
        <p:txBody>
          <a:bodyPr>
            <a:normAutofit/>
          </a:bodyPr>
          <a:lstStyle/>
          <a:p>
            <a:pPr marL="0" indent="0">
              <a:lnSpc>
                <a:spcPct val="100000"/>
              </a:lnSpc>
              <a:spcAft>
                <a:spcPts val="800"/>
              </a:spcAft>
              <a:buNone/>
            </a:pPr>
            <a:r>
              <a:rPr lang="en-US" b="1" dirty="0" smtClean="0"/>
              <a:t>Retail</a:t>
            </a:r>
            <a:endParaRPr lang="en-US" b="1" dirty="0" smtClean="0"/>
          </a:p>
          <a:p>
            <a:pPr>
              <a:lnSpc>
                <a:spcPct val="100000"/>
              </a:lnSpc>
            </a:pPr>
            <a:r>
              <a:rPr lang="en-US" dirty="0"/>
              <a:t>Automated checkout </a:t>
            </a:r>
            <a:endParaRPr lang="en-US" dirty="0" smtClean="0"/>
          </a:p>
          <a:p>
            <a:pPr>
              <a:lnSpc>
                <a:spcPct val="100000"/>
              </a:lnSpc>
            </a:pPr>
            <a:r>
              <a:rPr lang="en-US" dirty="0"/>
              <a:t>Inventory and warehouse management </a:t>
            </a:r>
            <a:endParaRPr lang="en-US" dirty="0"/>
          </a:p>
        </p:txBody>
      </p:sp>
      <p:sp>
        <p:nvSpPr>
          <p:cNvPr id="4" name="Slide Number Placeholder 3"/>
          <p:cNvSpPr>
            <a:spLocks noGrp="1"/>
          </p:cNvSpPr>
          <p:nvPr>
            <p:ph type="sldNum" sz="quarter" idx="12"/>
          </p:nvPr>
        </p:nvSpPr>
        <p:spPr/>
        <p:txBody>
          <a:bodyPr/>
          <a:lstStyle/>
          <a:p>
            <a:fld id="{64258846-A61D-684C-B726-E1B36E5FF513}" type="slidenum">
              <a:rPr lang="en-US" smtClean="0"/>
            </a:fld>
            <a:endParaRPr lang="en-US" dirty="0"/>
          </a:p>
        </p:txBody>
      </p:sp>
    </p:spTree>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a:t>IoT</a:t>
            </a:r>
            <a:r>
              <a:rPr lang="en-US" dirty="0"/>
              <a:t> business developments </a:t>
            </a:r>
            <a:r>
              <a:rPr lang="en-US" dirty="0" smtClean="0"/>
              <a:t> </a:t>
            </a:r>
            <a:endParaRPr lang="en-US" dirty="0"/>
          </a:p>
        </p:txBody>
      </p:sp>
      <p:sp>
        <p:nvSpPr>
          <p:cNvPr id="3" name="Content Placeholder 2"/>
          <p:cNvSpPr>
            <a:spLocks noGrp="1"/>
          </p:cNvSpPr>
          <p:nvPr>
            <p:ph idx="1"/>
          </p:nvPr>
        </p:nvSpPr>
        <p:spPr/>
        <p:txBody>
          <a:bodyPr>
            <a:normAutofit/>
          </a:bodyPr>
          <a:lstStyle/>
          <a:p>
            <a:pPr marL="0" indent="0">
              <a:lnSpc>
                <a:spcPct val="100000"/>
              </a:lnSpc>
              <a:spcAft>
                <a:spcPts val="800"/>
              </a:spcAft>
              <a:buNone/>
            </a:pPr>
            <a:r>
              <a:rPr lang="en-US" b="1" dirty="0"/>
              <a:t>Manufacturing</a:t>
            </a:r>
            <a:r>
              <a:rPr lang="en-US" dirty="0"/>
              <a:t> </a:t>
            </a:r>
            <a:endParaRPr lang="en-US" dirty="0" smtClean="0"/>
          </a:p>
          <a:p>
            <a:pPr>
              <a:lnSpc>
                <a:spcPct val="100000"/>
              </a:lnSpc>
            </a:pPr>
            <a:r>
              <a:rPr lang="en-US" dirty="0"/>
              <a:t>Operations efficiencies </a:t>
            </a:r>
            <a:r>
              <a:rPr lang="en-US" dirty="0" smtClean="0"/>
              <a:t> </a:t>
            </a:r>
            <a:endParaRPr lang="en-US" dirty="0" smtClean="0"/>
          </a:p>
          <a:p>
            <a:pPr>
              <a:lnSpc>
                <a:spcPct val="100000"/>
              </a:lnSpc>
            </a:pPr>
            <a:r>
              <a:rPr lang="en-US" dirty="0"/>
              <a:t>Asset management and maintenance </a:t>
            </a:r>
            <a:r>
              <a:rPr lang="en-US" dirty="0" smtClean="0"/>
              <a:t> </a:t>
            </a:r>
            <a:endParaRPr lang="en-US" dirty="0"/>
          </a:p>
        </p:txBody>
      </p:sp>
      <p:sp>
        <p:nvSpPr>
          <p:cNvPr id="4" name="Slide Number Placeholder 3"/>
          <p:cNvSpPr>
            <a:spLocks noGrp="1"/>
          </p:cNvSpPr>
          <p:nvPr>
            <p:ph type="sldNum" sz="quarter" idx="12"/>
          </p:nvPr>
        </p:nvSpPr>
        <p:spPr/>
        <p:txBody>
          <a:bodyPr/>
          <a:lstStyle/>
          <a:p>
            <a:fld id="{64258846-A61D-684C-B726-E1B36E5FF513}" type="slidenum">
              <a:rPr lang="en-US" smtClean="0"/>
            </a:fld>
            <a:endParaRPr lang="en-US" dirty="0"/>
          </a:p>
        </p:txBody>
      </p:sp>
    </p:spTree>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a:t>IoT</a:t>
            </a:r>
            <a:r>
              <a:rPr lang="en-US" dirty="0"/>
              <a:t> business developments </a:t>
            </a:r>
            <a:r>
              <a:rPr lang="en-US" dirty="0" smtClean="0"/>
              <a:t> </a:t>
            </a:r>
            <a:endParaRPr lang="en-US" dirty="0"/>
          </a:p>
        </p:txBody>
      </p:sp>
      <p:sp>
        <p:nvSpPr>
          <p:cNvPr id="3" name="Content Placeholder 2"/>
          <p:cNvSpPr>
            <a:spLocks noGrp="1"/>
          </p:cNvSpPr>
          <p:nvPr>
            <p:ph idx="1"/>
          </p:nvPr>
        </p:nvSpPr>
        <p:spPr/>
        <p:txBody>
          <a:bodyPr>
            <a:normAutofit/>
          </a:bodyPr>
          <a:lstStyle/>
          <a:p>
            <a:pPr marL="0" indent="0">
              <a:lnSpc>
                <a:spcPct val="100000"/>
              </a:lnSpc>
              <a:spcAft>
                <a:spcPts val="800"/>
              </a:spcAft>
              <a:buNone/>
            </a:pPr>
            <a:r>
              <a:rPr lang="en-US" b="1" dirty="0"/>
              <a:t>Consumers</a:t>
            </a:r>
            <a:r>
              <a:rPr lang="en-US" dirty="0" smtClean="0"/>
              <a:t> </a:t>
            </a:r>
            <a:endParaRPr lang="en-US" dirty="0" smtClean="0"/>
          </a:p>
          <a:p>
            <a:pPr>
              <a:lnSpc>
                <a:spcPct val="100000"/>
              </a:lnSpc>
            </a:pPr>
            <a:r>
              <a:rPr lang="en-US" dirty="0"/>
              <a:t>Entertainment</a:t>
            </a:r>
            <a:r>
              <a:rPr lang="en-US" dirty="0" smtClean="0"/>
              <a:t>  </a:t>
            </a:r>
            <a:endParaRPr lang="en-US" dirty="0" smtClean="0"/>
          </a:p>
          <a:p>
            <a:pPr>
              <a:lnSpc>
                <a:spcPct val="100000"/>
              </a:lnSpc>
            </a:pPr>
            <a:r>
              <a:rPr lang="en-US" dirty="0"/>
              <a:t>Health and fitness</a:t>
            </a:r>
            <a:r>
              <a:rPr lang="en-US" dirty="0" smtClean="0"/>
              <a:t>  </a:t>
            </a:r>
            <a:endParaRPr lang="en-US" dirty="0"/>
          </a:p>
        </p:txBody>
      </p:sp>
      <p:sp>
        <p:nvSpPr>
          <p:cNvPr id="4" name="Slide Number Placeholder 3"/>
          <p:cNvSpPr>
            <a:spLocks noGrp="1"/>
          </p:cNvSpPr>
          <p:nvPr>
            <p:ph type="sldNum" sz="quarter" idx="12"/>
          </p:nvPr>
        </p:nvSpPr>
        <p:spPr/>
        <p:txBody>
          <a:bodyPr/>
          <a:lstStyle/>
          <a:p>
            <a:fld id="{64258846-A61D-684C-B726-E1B36E5FF513}" type="slidenum">
              <a:rPr lang="en-US" smtClean="0"/>
            </a:fld>
            <a:endParaRPr lang="en-US" dirty="0"/>
          </a:p>
        </p:txBody>
      </p:sp>
    </p:spTree>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4090</Words>
  <Application>WPS Presentation</Application>
  <PresentationFormat>Custom</PresentationFormat>
  <Paragraphs>183</Paragraphs>
  <Slides>25</Slides>
  <Notes>26</Notes>
  <HiddenSlides>0</HiddenSlides>
  <MMClips>0</MMClips>
  <ScaleCrop>false</ScaleCrop>
  <HeadingPairs>
    <vt:vector size="6" baseType="variant">
      <vt:variant>
        <vt:lpstr>已用的字体</vt:lpstr>
      </vt:variant>
      <vt:variant>
        <vt:i4>10</vt:i4>
      </vt:variant>
      <vt:variant>
        <vt:lpstr>主题</vt:lpstr>
      </vt:variant>
      <vt:variant>
        <vt:i4>1</vt:i4>
      </vt:variant>
      <vt:variant>
        <vt:lpstr>幻灯片标题</vt:lpstr>
      </vt:variant>
      <vt:variant>
        <vt:i4>25</vt:i4>
      </vt:variant>
    </vt:vector>
  </HeadingPairs>
  <TitlesOfParts>
    <vt:vector size="36" baseType="lpstr">
      <vt:lpstr>Arial</vt:lpstr>
      <vt:lpstr>SimSun</vt:lpstr>
      <vt:lpstr>Wingdings</vt:lpstr>
      <vt:lpstr>Arial</vt:lpstr>
      <vt:lpstr>HelveticaNeueLT Pro 45 Lt</vt:lpstr>
      <vt:lpstr>Times New Roman</vt:lpstr>
      <vt:lpstr>Microsoft YaHei</vt:lpstr>
      <vt:lpstr>Arial Unicode MS</vt:lpstr>
      <vt:lpstr>Calibri</vt:lpstr>
      <vt:lpstr>Segoe Print</vt:lpstr>
      <vt:lpstr>Office Theme</vt:lpstr>
      <vt:lpstr>PowerPoint 演示文稿</vt:lpstr>
      <vt:lpstr>Agenda</vt:lpstr>
      <vt:lpstr>What is the Internet of Things? </vt:lpstr>
      <vt:lpstr>How does the IoT work? </vt:lpstr>
      <vt:lpstr>PowerPoint 演示文稿</vt:lpstr>
      <vt:lpstr>What sectors use the IoT? </vt:lpstr>
      <vt:lpstr>IoT business developments  </vt:lpstr>
      <vt:lpstr>IoT business developments  </vt:lpstr>
      <vt:lpstr>IoT business developments  </vt:lpstr>
      <vt:lpstr>IoT business developments  </vt:lpstr>
      <vt:lpstr>IoT business developments  </vt:lpstr>
      <vt:lpstr>IoT business developments  </vt:lpstr>
      <vt:lpstr>PowerPoint 演示文稿</vt:lpstr>
      <vt:lpstr>Risks to Information Security  </vt:lpstr>
      <vt:lpstr>Risks to Information Security  </vt:lpstr>
      <vt:lpstr>PowerPoint 演示文稿</vt:lpstr>
      <vt:lpstr>Risks to Privacy  </vt:lpstr>
      <vt:lpstr>Risks to Privacy  </vt:lpstr>
      <vt:lpstr>PowerPoint 演示文稿</vt:lpstr>
      <vt:lpstr>Risks to Safety   </vt:lpstr>
      <vt:lpstr>Risks to Safety   </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Leighton Rodney</dc:creator>
  <cp:lastModifiedBy>Gaurang</cp:lastModifiedBy>
  <cp:revision>107</cp:revision>
  <cp:lastPrinted>2017-10-03T16:40:00Z</cp:lastPrinted>
  <dcterms:created xsi:type="dcterms:W3CDTF">2017-07-26T11:45:00Z</dcterms:created>
  <dcterms:modified xsi:type="dcterms:W3CDTF">2020-01-02T09:56:54Z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1033-11.2.0.8339</vt:lpwstr>
  </property>
</Properties>
</file>

<file path=docProps/thumbnail.jpeg>
</file>